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media/image75.png" ContentType="image/png"/>
  <Override PartName="/ppt/media/image9.png" ContentType="image/png"/>
  <Override PartName="/ppt/media/image1.png" ContentType="image/png"/>
  <Override PartName="/ppt/media/image2.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24.jpeg" ContentType="image/jpe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5.png" ContentType="image/png"/>
  <Override PartName="/ppt/media/image36.jpeg" ContentType="image/jpeg"/>
  <Override PartName="/ppt/media/hdphoto1.wdp" ContentType="image/vnd.ms-photo"/>
  <Override PartName="/ppt/media/hdphoto2.wdp" ContentType="image/vnd.ms-photo"/>
  <Override PartName="/ppt/media/image26.png" ContentType="image/png"/>
  <Override PartName="/ppt/media/hdphoto3.wdp" ContentType="image/vnd.ms-photo"/>
  <Override PartName="/ppt/media/image27.png" ContentType="image/png"/>
  <Override PartName="/ppt/media/hdphoto4.wdp" ContentType="image/vnd.ms-photo"/>
  <Override PartName="/ppt/media/image28.png" ContentType="image/png"/>
  <Override PartName="/ppt/media/hdphoto5.wdp" ContentType="image/vnd.ms-photo"/>
  <Override PartName="/ppt/media/image29.png" ContentType="image/png"/>
  <Override PartName="/ppt/media/image30.png" ContentType="image/png"/>
  <Override PartName="/ppt/media/image31.png" ContentType="image/png"/>
  <Override PartName="/ppt/media/hdphoto10.wdp" ContentType="image/vnd.ms-photo"/>
  <Override PartName="/ppt/media/image32.png" ContentType="image/png"/>
  <Override PartName="/ppt/media/hdphoto11.wdp" ContentType="image/vnd.ms-photo"/>
  <Override PartName="/ppt/media/hdphoto12.wdp" ContentType="image/vnd.ms-photo"/>
  <Override PartName="/ppt/media/image33.png" ContentType="image/png"/>
  <Override PartName="/ppt/media/hdphoto13.wdp" ContentType="image/vnd.ms-photo"/>
  <Override PartName="/ppt/media/image34.png" ContentType="image/png"/>
  <Override PartName="/ppt/media/hdphoto14.wdp" ContentType="image/vnd.ms-photo"/>
  <Override PartName="/ppt/media/image35.png" ContentType="image/png"/>
  <Override PartName="/ppt/media/hdphoto16.wdp" ContentType="image/vnd.ms-photo"/>
  <Override PartName="/ppt/media/image37.png" ContentType="image/png"/>
  <Override PartName="/ppt/media/hdphoto17.wdp" ContentType="image/vnd.ms-photo"/>
  <Override PartName="/ppt/media/image38.png" ContentType="image/png"/>
  <Override PartName="/ppt/media/hdphoto18.wdp" ContentType="image/vnd.ms-photo"/>
  <Override PartName="/ppt/media/image39.png" ContentType="image/png"/>
  <Override PartName="/ppt/media/hdphoto6.wdp" ContentType="image/vnd.ms-photo"/>
  <Override PartName="/ppt/media/image40.png" ContentType="image/png"/>
  <Override PartName="/ppt/media/hdphoto7.wdp" ContentType="image/vnd.ms-photo"/>
  <Override PartName="/ppt/media/hdphoto20.wdp" ContentType="image/vnd.ms-photo"/>
  <Override PartName="/ppt/media/image41.png" ContentType="image/png"/>
  <Override PartName="/ppt/media/hdphoto8.wdp" ContentType="image/vnd.ms-photo"/>
  <Override PartName="/ppt/media/hdphoto21.wdp" ContentType="image/vnd.ms-photo"/>
  <Override PartName="/ppt/media/image42.png" ContentType="image/png"/>
  <Override PartName="/ppt/media/hdphoto9.wdp" ContentType="image/vnd.ms-photo"/>
  <Override PartName="/ppt/media/hdphoto22.wdp" ContentType="image/vnd.ms-photo"/>
  <Override PartName="/ppt/media/image43.png" ContentType="image/png"/>
  <Override PartName="/ppt/media/hdphoto23.wdp" ContentType="image/vnd.ms-photo"/>
  <Override PartName="/ppt/media/image44.png" ContentType="image/png"/>
  <Override PartName="/ppt/media/hdphoto24.wdp" ContentType="image/vnd.ms-photo"/>
  <Override PartName="/ppt/media/image45.png" ContentType="image/png"/>
  <Override PartName="/ppt/media/hdphoto25.wdp" ContentType="image/vnd.ms-photo"/>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57.png" ContentType="image/png"/>
  <Override PartName="/ppt/media/image58.png" ContentType="image/png"/>
  <Override PartName="/ppt/media/image59.png" ContentType="image/png"/>
  <Override PartName="/ppt/media/image60.png" ContentType="image/png"/>
  <Override PartName="/ppt/media/image61.png" ContentType="image/png"/>
  <Override PartName="/ppt/media/hdphoto15.wdp" ContentType="image/vnd.ms-photo"/>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hdphoto19.wdp" ContentType="image/vnd.ms-photo"/>
  <Override PartName="/ppt/media/image69.png" ContentType="image/png"/>
  <Override PartName="/ppt/media/image76.png" ContentType="image/png"/>
  <Override PartName="/ppt/media/image77.png" ContentType="image/png"/>
  <Override PartName="/ppt/media/image78.png" ContentType="image/png"/>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37.xml" ContentType="application/vnd.openxmlformats-officedocument.presentationml.slideLayout+xml"/>
  <Override PartName="/ppt/slideLayouts/slideLayout7.xml" ContentType="application/vnd.openxmlformats-officedocument.presentationml.slideLayout+xml"/>
  <Override PartName="/ppt/slideLayouts/slideLayout38.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55.xml.rels" ContentType="application/vnd.openxmlformats-package.relationships+xml"/>
  <Override PartName="/ppt/slideLayouts/_rels/slideLayout3.xml.rels" ContentType="application/vnd.openxmlformats-package.relationships+xml"/>
  <Override PartName="/ppt/slideLayouts/_rels/slideLayout56.xml.rels" ContentType="application/vnd.openxmlformats-package.relationships+xml"/>
  <Override PartName="/ppt/slideLayouts/_rels/slideLayout4.xml.rels" ContentType="application/vnd.openxmlformats-package.relationships+xml"/>
  <Override PartName="/ppt/slideLayouts/_rels/slideLayout57.xml.rels" ContentType="application/vnd.openxmlformats-package.relationships+xml"/>
  <Override PartName="/ppt/slideLayouts/_rels/slideLayout5.xml.rels" ContentType="application/vnd.openxmlformats-package.relationships+xml"/>
  <Override PartName="/ppt/slideLayouts/_rels/slideLayout58.xml.rels" ContentType="application/vnd.openxmlformats-package.relationships+xml"/>
  <Override PartName="/ppt/slideLayouts/_rels/slideLayout6.xml.rels" ContentType="application/vnd.openxmlformats-package.relationships+xml"/>
  <Override PartName="/ppt/slideLayouts/_rels/slideLayout59.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7"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05200"/>
            <a:ext cx="8229240" cy="3981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7"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6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7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7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87"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8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9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9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457200" y="205200"/>
            <a:ext cx="8229240" cy="3981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9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9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0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0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0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0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1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1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29"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3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3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3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457200" y="205200"/>
            <a:ext cx="8229240" cy="3981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3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4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4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4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4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5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5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5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69"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7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7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7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6" name="PlaceHolder 1"/>
          <p:cNvSpPr>
            <a:spLocks noGrp="1"/>
          </p:cNvSpPr>
          <p:nvPr>
            <p:ph type="subTitle"/>
          </p:nvPr>
        </p:nvSpPr>
        <p:spPr>
          <a:xfrm>
            <a:off x="457200" y="205200"/>
            <a:ext cx="8229240" cy="3981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7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7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8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8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8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8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8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8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8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9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9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05200"/>
            <a:ext cx="8229240" cy="3981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9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aef"/>
        </a:solidFill>
      </p:bgPr>
    </p:bg>
    <p:spTree>
      <p:nvGrpSpPr>
        <p:cNvPr id="1" name=""/>
        <p:cNvGrpSpPr/>
        <p:nvPr/>
      </p:nvGrpSpPr>
      <p:grpSpPr>
        <a:xfrm>
          <a:off x="0" y="0"/>
          <a:ext cx="0" cy="0"/>
          <a:chOff x="0" y="0"/>
          <a:chExt cx="0" cy="0"/>
        </a:xfrm>
      </p:grpSpPr>
      <p:pic>
        <p:nvPicPr>
          <p:cNvPr id="0" name="Google Shape;9;p28" descr=""/>
          <p:cNvPicPr/>
          <p:nvPr/>
        </p:nvPicPr>
        <p:blipFill>
          <a:blip r:embed="rId2"/>
          <a:stretch/>
        </p:blipFill>
        <p:spPr>
          <a:xfrm>
            <a:off x="8602920" y="66600"/>
            <a:ext cx="348120" cy="357120"/>
          </a:xfrm>
          <a:prstGeom prst="rect">
            <a:avLst/>
          </a:prstGeom>
          <a:ln>
            <a:noFill/>
          </a:ln>
        </p:spPr>
      </p:pic>
      <p:sp>
        <p:nvSpPr>
          <p:cNvPr id="1" name="PlaceHolder 1"/>
          <p:cNvSpPr>
            <a:spLocks noGrp="1"/>
          </p:cNvSpPr>
          <p:nvPr>
            <p:ph type="title"/>
          </p:nvPr>
        </p:nvSpPr>
        <p:spPr>
          <a:xfrm>
            <a:off x="311760" y="444960"/>
            <a:ext cx="8520120" cy="572400"/>
          </a:xfrm>
          <a:prstGeom prst="rect">
            <a:avLst/>
          </a:prstGeom>
        </p:spPr>
        <p:txBody>
          <a:bodyPr lIns="0" rIns="0" tIns="0" bIns="0">
            <a:noAutofit/>
          </a:bodyPr>
          <a:p>
            <a:r>
              <a:rPr b="0" lang="en-US" sz="3600" spc="-1" strike="noStrike">
                <a:solidFill>
                  <a:srgbClr val="000000"/>
                </a:solidFill>
                <a:latin typeface="Arial"/>
              </a:rPr>
              <a:t>Click to edit the title text format</a:t>
            </a:r>
            <a:endParaRPr b="0" lang="en-US" sz="3600" spc="-1" strike="noStrike">
              <a:solidFill>
                <a:srgbClr val="000000"/>
              </a:solidFill>
              <a:latin typeface="Arial"/>
            </a:endParaRPr>
          </a:p>
        </p:txBody>
      </p:sp>
      <p:sp>
        <p:nvSpPr>
          <p:cNvPr id="2" name="PlaceHolder 2"/>
          <p:cNvSpPr>
            <a:spLocks noGrp="1"/>
          </p:cNvSpPr>
          <p:nvPr>
            <p:ph type="body"/>
          </p:nvPr>
        </p:nvSpPr>
        <p:spPr>
          <a:xfrm>
            <a:off x="311760" y="1152360"/>
            <a:ext cx="8520120" cy="3416040"/>
          </a:xfrm>
          <a:prstGeom prst="rect">
            <a:avLst/>
          </a:prstGeom>
        </p:spPr>
        <p:txBody>
          <a:bodyPr lIns="0" rIns="0" tIns="0" bIns="0">
            <a:noAutofit/>
          </a:bodyPr>
          <a:p>
            <a:pPr marL="432000" indent="-324000">
              <a:spcBef>
                <a:spcPts val="1417"/>
              </a:spcBef>
              <a:buClr>
                <a:srgbClr val="000000"/>
              </a:buClr>
              <a:buSzPct val="45000"/>
              <a:buFont typeface="Wingdings" charset="2"/>
              <a:buChar char=""/>
            </a:pPr>
            <a:r>
              <a:rPr b="0" lang="en-US" sz="4800" spc="-1" strike="noStrike">
                <a:solidFill>
                  <a:srgbClr val="000000"/>
                </a:solidFill>
                <a:latin typeface="Arial"/>
              </a:rPr>
              <a:t>Click to edit the outline text format</a:t>
            </a:r>
            <a:endParaRPr b="0" lang="en-US" sz="4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4800" spc="-1" strike="noStrike">
                <a:solidFill>
                  <a:srgbClr val="000000"/>
                </a:solidFill>
                <a:latin typeface="Arial"/>
              </a:rPr>
              <a:t>Second Outline Level</a:t>
            </a:r>
            <a:endParaRPr b="0" lang="en-US" sz="4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4800" spc="-1" strike="noStrike">
                <a:solidFill>
                  <a:srgbClr val="000000"/>
                </a:solidFill>
                <a:latin typeface="Arial"/>
              </a:rPr>
              <a:t>Third Outline Level</a:t>
            </a:r>
            <a:endParaRPr b="0" lang="en-US" sz="4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4800" spc="-1" strike="noStrike">
                <a:solidFill>
                  <a:srgbClr val="000000"/>
                </a:solidFill>
                <a:latin typeface="Arial"/>
              </a:rPr>
              <a:t>Fourth Outline Level</a:t>
            </a:r>
            <a:endParaRPr b="0" lang="en-US" sz="4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4800" spc="-1" strike="noStrike">
                <a:solidFill>
                  <a:srgbClr val="000000"/>
                </a:solidFill>
                <a:latin typeface="Arial"/>
              </a:rPr>
              <a:t>Fifth Outline Level</a:t>
            </a:r>
            <a:endParaRPr b="0" lang="en-US" sz="4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4800" spc="-1" strike="noStrike">
                <a:solidFill>
                  <a:srgbClr val="000000"/>
                </a:solidFill>
                <a:latin typeface="Arial"/>
              </a:rPr>
              <a:t>Sixth Outline Level</a:t>
            </a:r>
            <a:endParaRPr b="0" lang="en-US" sz="4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4800" spc="-1" strike="noStrike">
                <a:solidFill>
                  <a:srgbClr val="000000"/>
                </a:solidFill>
                <a:latin typeface="Arial"/>
              </a:rPr>
              <a:t>Seventh Outline Level</a:t>
            </a:r>
            <a:endParaRPr b="0" lang="en-US" sz="4800" spc="-1" strike="noStrike">
              <a:solidFill>
                <a:srgbClr val="000000"/>
              </a:solidFill>
              <a:latin typeface="Arial"/>
            </a:endParaRPr>
          </a:p>
        </p:txBody>
      </p:sp>
      <p:sp>
        <p:nvSpPr>
          <p:cNvPr id="3" name="PlaceHolder 3"/>
          <p:cNvSpPr>
            <a:spLocks noGrp="1"/>
          </p:cNvSpPr>
          <p:nvPr>
            <p:ph type="ftr"/>
          </p:nvPr>
        </p:nvSpPr>
        <p:spPr>
          <a:xfrm>
            <a:off x="8602920" y="66600"/>
            <a:ext cx="348120" cy="357120"/>
          </a:xfrm>
          <a:prstGeom prst="rect">
            <a:avLst/>
          </a:prstGeom>
        </p:spPr>
        <p:txBody>
          <a:bodyPr lIns="0" rIns="0" tIns="0" bIns="0">
            <a:noAutofit/>
          </a:bodyPr>
          <a:p>
            <a:endParaRPr b="0" lang="en-US" sz="2400" spc="-1" strike="noStrike">
              <a:latin typeface="Times New Roman"/>
            </a:endParaRPr>
          </a:p>
        </p:txBody>
      </p:sp>
      <p:sp>
        <p:nvSpPr>
          <p:cNvPr id="4" name="PlaceHolder 4"/>
          <p:cNvSpPr>
            <a:spLocks noGrp="1"/>
          </p:cNvSpPr>
          <p:nvPr>
            <p:ph type="dt"/>
          </p:nvPr>
        </p:nvSpPr>
        <p:spPr>
          <a:xfrm>
            <a:off x="8602920" y="66600"/>
            <a:ext cx="348120" cy="357120"/>
          </a:xfrm>
          <a:prstGeom prst="rect">
            <a:avLst/>
          </a:prstGeom>
        </p:spPr>
        <p:txBody>
          <a:bodyPr lIns="0" rIns="0" tIns="0" bIns="0">
            <a:noAutofit/>
          </a:bodyPr>
          <a:p>
            <a:pPr>
              <a:lnSpc>
                <a:spcPct val="100000"/>
              </a:lnSpc>
            </a:pPr>
            <a:fld id="{FD599D45-14A9-4C0F-8EFC-2C372D2D9BAE}" type="datetime">
              <a:rPr b="0" lang="en-US" sz="1400" spc="-1" strike="noStrike">
                <a:solidFill>
                  <a:srgbClr val="da8b8b"/>
                </a:solidFill>
                <a:latin typeface="Arial"/>
                <a:ea typeface="Arial"/>
              </a:rPr>
              <a:t>4/4/24</a:t>
            </a:fld>
            <a:endParaRPr b="0" lang="en-US" sz="1400" spc="-1" strike="noStrike">
              <a:latin typeface="Times New Roman"/>
            </a:endParaRPr>
          </a:p>
        </p:txBody>
      </p:sp>
      <p:sp>
        <p:nvSpPr>
          <p:cNvPr id="5" name="PlaceHolder 5"/>
          <p:cNvSpPr>
            <a:spLocks noGrp="1"/>
          </p:cNvSpPr>
          <p:nvPr>
            <p:ph type="sldNum"/>
          </p:nvPr>
        </p:nvSpPr>
        <p:spPr>
          <a:xfrm>
            <a:off x="8472240" y="4663440"/>
            <a:ext cx="549000" cy="392760"/>
          </a:xfrm>
          <a:prstGeom prst="rect">
            <a:avLst/>
          </a:prstGeom>
        </p:spPr>
        <p:txBody>
          <a:bodyPr lIns="0" rIns="0" tIns="0" bIns="0" anchor="ctr">
            <a:noAutofit/>
          </a:bodyPr>
          <a:p>
            <a:pPr marL="38160" algn="r">
              <a:lnSpc>
                <a:spcPts val="1060"/>
              </a:lnSpc>
            </a:pPr>
            <a:fld id="{A923902F-0205-4D33-B69B-F4ADB8D9B651}" type="slidenum">
              <a:rPr b="0" lang="en-US" sz="1000" spc="-7" strike="noStrike">
                <a:solidFill>
                  <a:srgbClr val="cc0000"/>
                </a:solidFill>
                <a:latin typeface="Old Standard TT"/>
                <a:ea typeface="Arial"/>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aef"/>
        </a:solidFill>
      </p:bgPr>
    </p:bg>
    <p:spTree>
      <p:nvGrpSpPr>
        <p:cNvPr id="1" name=""/>
        <p:cNvGrpSpPr/>
        <p:nvPr/>
      </p:nvGrpSpPr>
      <p:grpSpPr>
        <a:xfrm>
          <a:off x="0" y="0"/>
          <a:ext cx="0" cy="0"/>
          <a:chOff x="0" y="0"/>
          <a:chExt cx="0" cy="0"/>
        </a:xfrm>
      </p:grpSpPr>
      <p:pic>
        <p:nvPicPr>
          <p:cNvPr id="42" name="Google Shape;731;p30" descr=""/>
          <p:cNvPicPr/>
          <p:nvPr/>
        </p:nvPicPr>
        <p:blipFill>
          <a:blip r:embed="rId2"/>
          <a:stretch/>
        </p:blipFill>
        <p:spPr>
          <a:xfrm>
            <a:off x="8602920" y="66600"/>
            <a:ext cx="348120" cy="357120"/>
          </a:xfrm>
          <a:prstGeom prst="rect">
            <a:avLst/>
          </a:prstGeom>
          <a:ln>
            <a:noFill/>
          </a:ln>
        </p:spPr>
      </p:pic>
      <p:sp>
        <p:nvSpPr>
          <p:cNvPr id="43" name="PlaceHolder 1"/>
          <p:cNvSpPr>
            <a:spLocks noGrp="1"/>
          </p:cNvSpPr>
          <p:nvPr>
            <p:ph type="title"/>
          </p:nvPr>
        </p:nvSpPr>
        <p:spPr>
          <a:xfrm>
            <a:off x="311760" y="444960"/>
            <a:ext cx="8520120" cy="572400"/>
          </a:xfrm>
          <a:prstGeom prst="rect">
            <a:avLst/>
          </a:prstGeom>
        </p:spPr>
        <p:txBody>
          <a:bodyPr tIns="91440" bIns="91440">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44" name="PlaceHolder 2"/>
          <p:cNvSpPr>
            <a:spLocks noGrp="1"/>
          </p:cNvSpPr>
          <p:nvPr>
            <p:ph type="body"/>
          </p:nvPr>
        </p:nvSpPr>
        <p:spPr>
          <a:xfrm>
            <a:off x="311760" y="1152360"/>
            <a:ext cx="8520120" cy="341604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45" name="PlaceHolder 3"/>
          <p:cNvSpPr>
            <a:spLocks noGrp="1"/>
          </p:cNvSpPr>
          <p:nvPr>
            <p:ph type="sldNum"/>
          </p:nvPr>
        </p:nvSpPr>
        <p:spPr>
          <a:xfrm>
            <a:off x="8472240" y="4663440"/>
            <a:ext cx="549000" cy="392760"/>
          </a:xfrm>
          <a:prstGeom prst="rect">
            <a:avLst/>
          </a:prstGeom>
        </p:spPr>
        <p:txBody>
          <a:bodyPr tIns="91440" bIns="91440" anchor="ctr">
            <a:noAutofit/>
          </a:bodyPr>
          <a:p>
            <a:pPr algn="r">
              <a:lnSpc>
                <a:spcPct val="100000"/>
              </a:lnSpc>
            </a:pPr>
            <a:fld id="{8A4C7697-DF82-41A7-9C01-5751F7DEDBA7}" type="slidenum">
              <a:rPr b="0" lang="en-US" sz="1000" spc="-1" strike="noStrike">
                <a:solidFill>
                  <a:srgbClr val="f5fdff"/>
                </a:solidFill>
                <a:latin typeface="Arial"/>
                <a:ea typeface="Arial"/>
              </a:rPr>
              <a:t>1</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aef"/>
        </a:solidFill>
      </p:bgPr>
    </p:bg>
    <p:spTree>
      <p:nvGrpSpPr>
        <p:cNvPr id="1" name=""/>
        <p:cNvGrpSpPr/>
        <p:nvPr/>
      </p:nvGrpSpPr>
      <p:grpSpPr>
        <a:xfrm>
          <a:off x="0" y="0"/>
          <a:ext cx="0" cy="0"/>
          <a:chOff x="0" y="0"/>
          <a:chExt cx="0" cy="0"/>
        </a:xfrm>
      </p:grpSpPr>
      <p:pic>
        <p:nvPicPr>
          <p:cNvPr id="82" name="Google Shape;731;p30" descr=""/>
          <p:cNvPicPr/>
          <p:nvPr/>
        </p:nvPicPr>
        <p:blipFill>
          <a:blip r:embed="rId2"/>
          <a:stretch/>
        </p:blipFill>
        <p:spPr>
          <a:xfrm>
            <a:off x="8602920" y="66600"/>
            <a:ext cx="348120" cy="357120"/>
          </a:xfrm>
          <a:prstGeom prst="rect">
            <a:avLst/>
          </a:prstGeom>
          <a:ln>
            <a:noFill/>
          </a:ln>
        </p:spPr>
      </p:pic>
      <p:sp>
        <p:nvSpPr>
          <p:cNvPr id="83" name="PlaceHolder 1"/>
          <p:cNvSpPr>
            <a:spLocks noGrp="1"/>
          </p:cNvSpPr>
          <p:nvPr>
            <p:ph type="title"/>
          </p:nvPr>
        </p:nvSpPr>
        <p:spPr>
          <a:xfrm>
            <a:off x="311760" y="744840"/>
            <a:ext cx="8520120" cy="2052000"/>
          </a:xfrm>
          <a:prstGeom prst="rect">
            <a:avLst/>
          </a:prstGeom>
        </p:spPr>
        <p:txBody>
          <a:bodyPr tIns="91440" bIns="91440" anchor="b">
            <a:noAutofit/>
          </a:bodyPr>
          <a:p>
            <a:r>
              <a:rPr b="0" lang="en-US" sz="5200" spc="-1" strike="noStrike">
                <a:solidFill>
                  <a:srgbClr val="000000"/>
                </a:solidFill>
                <a:latin typeface="Arial"/>
              </a:rPr>
              <a:t>Click to edit the title text format</a:t>
            </a:r>
            <a:endParaRPr b="0" lang="en-US" sz="5200" spc="-1" strike="noStrike">
              <a:solidFill>
                <a:srgbClr val="000000"/>
              </a:solidFill>
              <a:latin typeface="Arial"/>
            </a:endParaRPr>
          </a:p>
        </p:txBody>
      </p:sp>
      <p:sp>
        <p:nvSpPr>
          <p:cNvPr id="84" name="PlaceHolder 2"/>
          <p:cNvSpPr>
            <a:spLocks noGrp="1"/>
          </p:cNvSpPr>
          <p:nvPr>
            <p:ph type="sldNum"/>
          </p:nvPr>
        </p:nvSpPr>
        <p:spPr>
          <a:xfrm>
            <a:off x="8472240" y="4663440"/>
            <a:ext cx="549000" cy="392760"/>
          </a:xfrm>
          <a:prstGeom prst="rect">
            <a:avLst/>
          </a:prstGeom>
        </p:spPr>
        <p:txBody>
          <a:bodyPr tIns="91440" bIns="91440" anchor="ctr">
            <a:noAutofit/>
          </a:bodyPr>
          <a:p>
            <a:pPr algn="r">
              <a:lnSpc>
                <a:spcPct val="100000"/>
              </a:lnSpc>
            </a:pPr>
            <a:fld id="{18138E23-F027-4FDD-9C6A-85EDF185EEDC}" type="slidenum">
              <a:rPr b="0" lang="en-US" sz="1000" spc="-1" strike="noStrike">
                <a:solidFill>
                  <a:srgbClr val="f5fdff"/>
                </a:solidFill>
                <a:latin typeface="Arial"/>
                <a:ea typeface="Arial"/>
              </a:rPr>
              <a:t>1</a:t>
            </a:fld>
            <a:endParaRPr b="0" lang="en-US" sz="1000" spc="-1" strike="noStrike">
              <a:latin typeface="Times New Roman"/>
            </a:endParaRPr>
          </a:p>
        </p:txBody>
      </p:sp>
      <p:sp>
        <p:nvSpPr>
          <p:cNvPr id="85"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aef"/>
        </a:solidFill>
      </p:bgPr>
    </p:bg>
    <p:spTree>
      <p:nvGrpSpPr>
        <p:cNvPr id="1" name=""/>
        <p:cNvGrpSpPr/>
        <p:nvPr/>
      </p:nvGrpSpPr>
      <p:grpSpPr>
        <a:xfrm>
          <a:off x="0" y="0"/>
          <a:ext cx="0" cy="0"/>
          <a:chOff x="0" y="0"/>
          <a:chExt cx="0" cy="0"/>
        </a:xfrm>
      </p:grpSpPr>
      <p:pic>
        <p:nvPicPr>
          <p:cNvPr id="122" name="Google Shape;731;p30" descr=""/>
          <p:cNvPicPr/>
          <p:nvPr/>
        </p:nvPicPr>
        <p:blipFill>
          <a:blip r:embed="rId2"/>
          <a:stretch/>
        </p:blipFill>
        <p:spPr>
          <a:xfrm>
            <a:off x="8602920" y="66600"/>
            <a:ext cx="348120" cy="357120"/>
          </a:xfrm>
          <a:prstGeom prst="rect">
            <a:avLst/>
          </a:prstGeom>
          <a:ln>
            <a:noFill/>
          </a:ln>
        </p:spPr>
      </p:pic>
      <p:sp>
        <p:nvSpPr>
          <p:cNvPr id="123" name="PlaceHolder 1"/>
          <p:cNvSpPr>
            <a:spLocks noGrp="1"/>
          </p:cNvSpPr>
          <p:nvPr>
            <p:ph type="title"/>
          </p:nvPr>
        </p:nvSpPr>
        <p:spPr>
          <a:xfrm>
            <a:off x="311760" y="444960"/>
            <a:ext cx="8520120" cy="572400"/>
          </a:xfrm>
          <a:prstGeom prst="rect">
            <a:avLst/>
          </a:prstGeom>
        </p:spPr>
        <p:txBody>
          <a:bodyPr lIns="0" rIns="0" tIns="0" bIns="0">
            <a:noAutofit/>
          </a:bodyPr>
          <a:p>
            <a:r>
              <a:rPr b="0" lang="en-US" sz="3600" spc="-1" strike="noStrike">
                <a:solidFill>
                  <a:srgbClr val="000000"/>
                </a:solidFill>
                <a:latin typeface="Arial"/>
              </a:rPr>
              <a:t>Click to edit the title text format</a:t>
            </a:r>
            <a:endParaRPr b="0" lang="en-US" sz="3600" spc="-1" strike="noStrike">
              <a:solidFill>
                <a:srgbClr val="000000"/>
              </a:solidFill>
              <a:latin typeface="Arial"/>
            </a:endParaRPr>
          </a:p>
        </p:txBody>
      </p:sp>
      <p:sp>
        <p:nvSpPr>
          <p:cNvPr id="124" name="PlaceHolder 2"/>
          <p:cNvSpPr>
            <a:spLocks noGrp="1"/>
          </p:cNvSpPr>
          <p:nvPr>
            <p:ph type="body"/>
          </p:nvPr>
        </p:nvSpPr>
        <p:spPr>
          <a:xfrm>
            <a:off x="311760" y="1152360"/>
            <a:ext cx="8520120" cy="3416040"/>
          </a:xfrm>
          <a:prstGeom prst="rect">
            <a:avLst/>
          </a:prstGeom>
        </p:spPr>
        <p:txBody>
          <a:bodyPr lIns="0" rIns="0" tIns="0" bIns="0">
            <a:noAutofit/>
          </a:bodyPr>
          <a:p>
            <a:pPr marL="432000" indent="-324000">
              <a:spcBef>
                <a:spcPts val="1417"/>
              </a:spcBef>
              <a:buClr>
                <a:srgbClr val="000000"/>
              </a:buClr>
              <a:buSzPct val="45000"/>
              <a:buFont typeface="Wingdings" charset="2"/>
              <a:buChar char=""/>
            </a:pPr>
            <a:r>
              <a:rPr b="0" lang="en-US" sz="4800" spc="-1" strike="noStrike">
                <a:solidFill>
                  <a:srgbClr val="000000"/>
                </a:solidFill>
                <a:latin typeface="Arial"/>
              </a:rPr>
              <a:t>Click to edit the outline text format</a:t>
            </a:r>
            <a:endParaRPr b="0" lang="en-US" sz="4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4800" spc="-1" strike="noStrike">
                <a:solidFill>
                  <a:srgbClr val="000000"/>
                </a:solidFill>
                <a:latin typeface="Arial"/>
              </a:rPr>
              <a:t>Second Outline Level</a:t>
            </a:r>
            <a:endParaRPr b="0" lang="en-US" sz="4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4800" spc="-1" strike="noStrike">
                <a:solidFill>
                  <a:srgbClr val="000000"/>
                </a:solidFill>
                <a:latin typeface="Arial"/>
              </a:rPr>
              <a:t>Third Outline Level</a:t>
            </a:r>
            <a:endParaRPr b="0" lang="en-US" sz="4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4800" spc="-1" strike="noStrike">
                <a:solidFill>
                  <a:srgbClr val="000000"/>
                </a:solidFill>
                <a:latin typeface="Arial"/>
              </a:rPr>
              <a:t>Fourth Outline Level</a:t>
            </a:r>
            <a:endParaRPr b="0" lang="en-US" sz="4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4800" spc="-1" strike="noStrike">
                <a:solidFill>
                  <a:srgbClr val="000000"/>
                </a:solidFill>
                <a:latin typeface="Arial"/>
              </a:rPr>
              <a:t>Fifth Outline Level</a:t>
            </a:r>
            <a:endParaRPr b="0" lang="en-US" sz="4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4800" spc="-1" strike="noStrike">
                <a:solidFill>
                  <a:srgbClr val="000000"/>
                </a:solidFill>
                <a:latin typeface="Arial"/>
              </a:rPr>
              <a:t>Sixth Outline Level</a:t>
            </a:r>
            <a:endParaRPr b="0" lang="en-US" sz="4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4800" spc="-1" strike="noStrike">
                <a:solidFill>
                  <a:srgbClr val="000000"/>
                </a:solidFill>
                <a:latin typeface="Arial"/>
              </a:rPr>
              <a:t>Seventh Outline Level</a:t>
            </a:r>
            <a:endParaRPr b="0" lang="en-US" sz="4800" spc="-1" strike="noStrike">
              <a:solidFill>
                <a:srgbClr val="000000"/>
              </a:solidFill>
              <a:latin typeface="Arial"/>
            </a:endParaRPr>
          </a:p>
        </p:txBody>
      </p:sp>
      <p:sp>
        <p:nvSpPr>
          <p:cNvPr id="125" name="PlaceHolder 3"/>
          <p:cNvSpPr>
            <a:spLocks noGrp="1"/>
          </p:cNvSpPr>
          <p:nvPr>
            <p:ph type="ftr"/>
          </p:nvPr>
        </p:nvSpPr>
        <p:spPr>
          <a:xfrm>
            <a:off x="8602920" y="66600"/>
            <a:ext cx="348120" cy="357120"/>
          </a:xfrm>
          <a:prstGeom prst="rect">
            <a:avLst/>
          </a:prstGeom>
        </p:spPr>
        <p:txBody>
          <a:bodyPr lIns="0" rIns="0" tIns="0" bIns="0">
            <a:noAutofit/>
          </a:bodyPr>
          <a:p>
            <a:endParaRPr b="0" lang="en-US" sz="2400" spc="-1" strike="noStrike">
              <a:latin typeface="Times New Roman"/>
            </a:endParaRPr>
          </a:p>
        </p:txBody>
      </p:sp>
      <p:sp>
        <p:nvSpPr>
          <p:cNvPr id="126" name="PlaceHolder 4"/>
          <p:cNvSpPr>
            <a:spLocks noGrp="1"/>
          </p:cNvSpPr>
          <p:nvPr>
            <p:ph type="dt"/>
          </p:nvPr>
        </p:nvSpPr>
        <p:spPr>
          <a:xfrm>
            <a:off x="8602920" y="66600"/>
            <a:ext cx="348120" cy="357120"/>
          </a:xfrm>
          <a:prstGeom prst="rect">
            <a:avLst/>
          </a:prstGeom>
        </p:spPr>
        <p:txBody>
          <a:bodyPr lIns="0" rIns="0" tIns="0" bIns="0">
            <a:noAutofit/>
          </a:bodyPr>
          <a:p>
            <a:pPr>
              <a:lnSpc>
                <a:spcPct val="100000"/>
              </a:lnSpc>
            </a:pPr>
            <a:fld id="{DCCD1575-B1BD-4E89-8D8C-1CF133933BD5}" type="datetime">
              <a:rPr b="0" lang="en-US" sz="1400" spc="-1" strike="noStrike">
                <a:solidFill>
                  <a:srgbClr val="da8b8b"/>
                </a:solidFill>
                <a:latin typeface="Arial"/>
                <a:ea typeface="Arial"/>
              </a:rPr>
              <a:t>4/4/24</a:t>
            </a:fld>
            <a:endParaRPr b="0" lang="en-US" sz="1400" spc="-1" strike="noStrike">
              <a:latin typeface="Times New Roman"/>
            </a:endParaRPr>
          </a:p>
        </p:txBody>
      </p:sp>
      <p:sp>
        <p:nvSpPr>
          <p:cNvPr id="127" name="PlaceHolder 5"/>
          <p:cNvSpPr>
            <a:spLocks noGrp="1"/>
          </p:cNvSpPr>
          <p:nvPr>
            <p:ph type="sldNum"/>
          </p:nvPr>
        </p:nvSpPr>
        <p:spPr>
          <a:xfrm>
            <a:off x="8472240" y="4663440"/>
            <a:ext cx="549000" cy="392760"/>
          </a:xfrm>
          <a:prstGeom prst="rect">
            <a:avLst/>
          </a:prstGeom>
        </p:spPr>
        <p:txBody>
          <a:bodyPr lIns="0" rIns="0" tIns="0" bIns="0" anchor="ctr">
            <a:noAutofit/>
          </a:bodyPr>
          <a:p>
            <a:pPr marL="38160" algn="r">
              <a:lnSpc>
                <a:spcPts val="1060"/>
              </a:lnSpc>
            </a:pPr>
            <a:fld id="{EFB26A9B-8E2A-4265-9480-E7670D487664}" type="slidenum">
              <a:rPr b="0" lang="en-US" sz="1000" spc="-7" strike="noStrike">
                <a:solidFill>
                  <a:srgbClr val="cc0000"/>
                </a:solidFill>
                <a:latin typeface="Old Standard TT"/>
                <a:ea typeface="Arial"/>
              </a:rPr>
              <a:t>1</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aef"/>
        </a:solidFill>
      </p:bgPr>
    </p:bg>
    <p:spTree>
      <p:nvGrpSpPr>
        <p:cNvPr id="1" name=""/>
        <p:cNvGrpSpPr/>
        <p:nvPr/>
      </p:nvGrpSpPr>
      <p:grpSpPr>
        <a:xfrm>
          <a:off x="0" y="0"/>
          <a:ext cx="0" cy="0"/>
          <a:chOff x="0" y="0"/>
          <a:chExt cx="0" cy="0"/>
        </a:xfrm>
      </p:grpSpPr>
      <p:pic>
        <p:nvPicPr>
          <p:cNvPr id="164" name="Google Shape;9;p28" descr=""/>
          <p:cNvPicPr/>
          <p:nvPr/>
        </p:nvPicPr>
        <p:blipFill>
          <a:blip r:embed="rId2"/>
          <a:stretch/>
        </p:blipFill>
        <p:spPr>
          <a:xfrm>
            <a:off x="8602920" y="66600"/>
            <a:ext cx="348120" cy="357120"/>
          </a:xfrm>
          <a:prstGeom prst="rect">
            <a:avLst/>
          </a:prstGeom>
          <a:ln>
            <a:noFill/>
          </a:ln>
        </p:spPr>
      </p:pic>
      <p:sp>
        <p:nvSpPr>
          <p:cNvPr id="165" name="PlaceHolder 1"/>
          <p:cNvSpPr>
            <a:spLocks noGrp="1"/>
          </p:cNvSpPr>
          <p:nvPr>
            <p:ph type="sldNum"/>
          </p:nvPr>
        </p:nvSpPr>
        <p:spPr>
          <a:xfrm>
            <a:off x="8472240" y="4663440"/>
            <a:ext cx="549000" cy="392760"/>
          </a:xfrm>
          <a:prstGeom prst="rect">
            <a:avLst/>
          </a:prstGeom>
        </p:spPr>
        <p:txBody>
          <a:bodyPr tIns="91440" bIns="91440" anchor="ctr">
            <a:noAutofit/>
          </a:bodyPr>
          <a:p>
            <a:pPr algn="r">
              <a:lnSpc>
                <a:spcPct val="100000"/>
              </a:lnSpc>
            </a:pPr>
            <a:fld id="{6F53F3A5-F260-4012-9B16-D10E26CC955A}" type="slidenum">
              <a:rPr b="0" lang="en-US" sz="1000" spc="-1" strike="noStrike">
                <a:solidFill>
                  <a:srgbClr val="f5fdff"/>
                </a:solidFill>
                <a:latin typeface="Arial"/>
                <a:ea typeface="Arial"/>
              </a:rPr>
              <a:t>1</a:t>
            </a:fld>
            <a:endParaRPr b="0" lang="en-US" sz="1000" spc="-1" strike="noStrike">
              <a:latin typeface="Times New Roman"/>
            </a:endParaRPr>
          </a:p>
        </p:txBody>
      </p:sp>
      <p:sp>
        <p:nvSpPr>
          <p:cNvPr id="166" name="PlaceHolder 2"/>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167"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4.png"/><Relationship Id="rId2" Type="http://schemas.microsoft.com/office/2007/relationships/hdphoto" Target="../media/hdphoto2.wdp"/><Relationship Id="rId3" Type="http://schemas.openxmlformats.org/officeDocument/2006/relationships/image" Target="../media/image35.png"/><Relationship Id="rId4" Type="http://schemas.openxmlformats.org/officeDocument/2006/relationships/slideLayout" Target="../slideLayouts/slideLayout49.xml"/>
</Relationships>
</file>

<file path=ppt/slides/_rels/slide11.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7.png"/><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38.png"/><Relationship Id="rId2" Type="http://schemas.microsoft.com/office/2007/relationships/hdphoto" Target="../media/hdphoto3.wdp"/><Relationship Id="rId3" Type="http://schemas.openxmlformats.org/officeDocument/2006/relationships/image" Target="../media/image39.png"/><Relationship Id="rId4" Type="http://schemas.microsoft.com/office/2007/relationships/hdphoto" Target="../media/hdphoto4.wdp"/><Relationship Id="rId5" Type="http://schemas.openxmlformats.org/officeDocument/2006/relationships/image" Target="../media/image40.png"/><Relationship Id="rId6" Type="http://schemas.openxmlformats.org/officeDocument/2006/relationships/slideLayout" Target="../slideLayouts/slideLayout49.xml"/>
</Relationships>
</file>

<file path=ppt/slides/_rels/slide13.xml.rels><?xml version="1.0" encoding="UTF-8"?>
<Relationships xmlns="http://schemas.openxmlformats.org/package/2006/relationships"><Relationship Id="rId1" Type="http://schemas.openxmlformats.org/officeDocument/2006/relationships/image" Target="../media/image41.png"/><Relationship Id="rId2" Type="http://schemas.microsoft.com/office/2007/relationships/hdphoto" Target="../media/hdphoto5.wdp"/><Relationship Id="rId3" Type="http://schemas.openxmlformats.org/officeDocument/2006/relationships/image" Target="../media/image42.png"/><Relationship Id="rId4" Type="http://schemas.openxmlformats.org/officeDocument/2006/relationships/slideLayout" Target="../slideLayouts/slideLayout49.xml"/>
</Relationships>
</file>

<file path=ppt/slides/_rels/slide14.xml.rels><?xml version="1.0" encoding="UTF-8"?>
<Relationships xmlns="http://schemas.openxmlformats.org/package/2006/relationships"><Relationship Id="rId1" Type="http://schemas.openxmlformats.org/officeDocument/2006/relationships/image" Target="../media/image43.png"/><Relationship Id="rId2" Type="http://schemas.microsoft.com/office/2007/relationships/hdphoto" Target="../media/hdphoto6.wdp"/><Relationship Id="rId3" Type="http://schemas.openxmlformats.org/officeDocument/2006/relationships/image" Target="../media/image44.png"/><Relationship Id="rId4"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image" Target="../media/image45.png"/><Relationship Id="rId2" Type="http://schemas.microsoft.com/office/2007/relationships/hdphoto" Target="../media/hdphoto7.wdp"/><Relationship Id="rId3" Type="http://schemas.openxmlformats.org/officeDocument/2006/relationships/image" Target="../media/image46.png"/><Relationship Id="rId4"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image" Target="../media/image47.png"/><Relationship Id="rId2" Type="http://schemas.microsoft.com/office/2007/relationships/hdphoto" Target="../media/hdphoto8.wdp"/><Relationship Id="rId3" Type="http://schemas.openxmlformats.org/officeDocument/2006/relationships/image" Target="../media/image48.png"/><Relationship Id="rId4" Type="http://schemas.openxmlformats.org/officeDocument/2006/relationships/image" Target="../media/image49.png"/><Relationship Id="rId5" Type="http://schemas.microsoft.com/office/2007/relationships/hdphoto" Target="../media/hdphoto9.wdp"/><Relationship Id="rId6"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image" Target="../media/image50.png"/><Relationship Id="rId2" Type="http://schemas.microsoft.com/office/2007/relationships/hdphoto" Target="../media/hdphoto10.wdp"/><Relationship Id="rId3" Type="http://schemas.openxmlformats.org/officeDocument/2006/relationships/image" Target="../media/image51.png"/><Relationship Id="rId4"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image" Target="../media/image52.png"/><Relationship Id="rId2" Type="http://schemas.microsoft.com/office/2007/relationships/hdphoto" Target="../media/hdphoto11.wdp"/><Relationship Id="rId3" Type="http://schemas.openxmlformats.org/officeDocument/2006/relationships/image" Target="../media/image53.png"/><Relationship Id="rId4"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microsoft.com/office/2007/relationships/hdphoto" Target="../media/hdphoto12.wdp"/><Relationship Id="rId4"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microsoft.com/office/2007/relationships/hdphoto" Target="../media/hdphoto13.wdp"/><Relationship Id="rId6" Type="http://schemas.openxmlformats.org/officeDocument/2006/relationships/image" Target="../media/image60.png"/><Relationship Id="rId7" Type="http://schemas.microsoft.com/office/2007/relationships/hdphoto" Target="../media/hdphoto14.wdp"/><Relationship Id="rId8" Type="http://schemas.openxmlformats.org/officeDocument/2006/relationships/image" Target="../media/image61.png"/><Relationship Id="rId9" Type="http://schemas.microsoft.com/office/2007/relationships/hdphoto" Target="../media/hdphoto15.wdp"/><Relationship Id="rId10"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image" Target="../media/image62.png"/><Relationship Id="rId2" Type="http://schemas.microsoft.com/office/2007/relationships/hdphoto" Target="../media/hdphoto16.wdp"/><Relationship Id="rId3" Type="http://schemas.openxmlformats.org/officeDocument/2006/relationships/image" Target="../media/image63.png"/><Relationship Id="rId4"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64.png"/><Relationship Id="rId2" Type="http://schemas.microsoft.com/office/2007/relationships/hdphoto" Target="../media/hdphoto17.wdp"/><Relationship Id="rId3" Type="http://schemas.openxmlformats.org/officeDocument/2006/relationships/image" Target="../media/image65.png"/><Relationship Id="rId4"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microsoft.com/office/2007/relationships/hdphoto" Target="../media/hdphoto18.wdp"/><Relationship Id="rId4" Type="http://schemas.openxmlformats.org/officeDocument/2006/relationships/image" Target="../media/image68.png"/><Relationship Id="rId5" Type="http://schemas.microsoft.com/office/2007/relationships/hdphoto" Target="../media/hdphoto19.wdp"/><Relationship Id="rId6"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image" Target="../media/image69.png"/><Relationship Id="rId2" Type="http://schemas.microsoft.com/office/2007/relationships/hdphoto" Target="../media/hdphoto20.wdp"/><Relationship Id="rId3" Type="http://schemas.openxmlformats.org/officeDocument/2006/relationships/image" Target="../media/image70.png"/><Relationship Id="rId4"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image" Target="../media/image71.png"/><Relationship Id="rId2" Type="http://schemas.microsoft.com/office/2007/relationships/hdphoto" Target="../media/hdphoto21.wdp"/><Relationship Id="rId3" Type="http://schemas.openxmlformats.org/officeDocument/2006/relationships/image" Target="../media/image72.png"/><Relationship Id="rId4"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image" Target="../media/image73.png"/><Relationship Id="rId2" Type="http://schemas.microsoft.com/office/2007/relationships/hdphoto" Target="../media/hdphoto22.wdp"/><Relationship Id="rId3" Type="http://schemas.openxmlformats.org/officeDocument/2006/relationships/image" Target="../media/image74.png"/><Relationship Id="rId4" Type="http://schemas.openxmlformats.org/officeDocument/2006/relationships/image" Target="../media/image75.png"/><Relationship Id="rId5" Type="http://schemas.microsoft.com/office/2007/relationships/hdphoto" Target="../media/hdphoto23.wdp"/><Relationship Id="rId6" Type="http://schemas.openxmlformats.org/officeDocument/2006/relationships/image" Target="../media/image76.png"/><Relationship Id="rId7" Type="http://schemas.microsoft.com/office/2007/relationships/hdphoto" Target="../media/hdphoto24.wdp"/><Relationship Id="rId8"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26.xml"/>
</Relationships>
</file>

<file path=ppt/slides/_rels/slide30.xml.rels><?xml version="1.0" encoding="UTF-8"?>
<Relationships xmlns="http://schemas.openxmlformats.org/package/2006/relationships"><Relationship Id="rId1" Type="http://schemas.openxmlformats.org/officeDocument/2006/relationships/image" Target="../media/image78.png"/><Relationship Id="rId2" Type="http://schemas.microsoft.com/office/2007/relationships/hdphoto" Target="../media/hdphoto25.wdp"/><Relationship Id="rId3" Type="http://schemas.openxmlformats.org/officeDocument/2006/relationships/slideLayout" Target="../slideLayouts/slideLayout49.xml"/>
</Relationships>
</file>

<file path=ppt/slides/_rels/slide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26.xml"/>
</Relationships>
</file>

<file path=ppt/slides/_rels/slide6.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png"/><Relationship Id="rId3"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27.png"/><Relationship Id="rId2" Type="http://schemas.microsoft.com/office/2007/relationships/hdphoto" Target="../media/hdphoto1.wdp"/><Relationship Id="rId3" Type="http://schemas.openxmlformats.org/officeDocument/2006/relationships/image" Target="../media/image28.png"/><Relationship Id="rId4"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0" y="299520"/>
            <a:ext cx="8705520" cy="4466520"/>
          </a:xfrm>
          <a:custGeom>
            <a:avLst/>
            <a:gdLst/>
            <a:ahLst/>
            <a:rect l="l" t="t" r="r" b="b"/>
            <a:pathLst>
              <a:path w="9144000" h="5143500">
                <a:moveTo>
                  <a:pt x="9144000" y="0"/>
                </a:moveTo>
                <a:lnTo>
                  <a:pt x="0" y="0"/>
                </a:lnTo>
                <a:lnTo>
                  <a:pt x="0" y="5143500"/>
                </a:lnTo>
                <a:lnTo>
                  <a:pt x="9144000" y="5143500"/>
                </a:lnTo>
                <a:lnTo>
                  <a:pt x="9144000" y="0"/>
                </a:lnTo>
                <a:close/>
              </a:path>
            </a:pathLst>
          </a:custGeom>
          <a:noFill/>
          <a:ln>
            <a:noFill/>
          </a:ln>
        </p:spPr>
        <p:style>
          <a:lnRef idx="0"/>
          <a:fillRef idx="0"/>
          <a:effectRef idx="0"/>
          <a:fontRef idx="minor"/>
        </p:style>
      </p:sp>
      <p:sp>
        <p:nvSpPr>
          <p:cNvPr id="205" name="TextShape 2"/>
          <p:cNvSpPr txBox="1"/>
          <p:nvPr/>
        </p:nvSpPr>
        <p:spPr>
          <a:xfrm>
            <a:off x="148320" y="1533600"/>
            <a:ext cx="8520120" cy="2905560"/>
          </a:xfrm>
          <a:prstGeom prst="rect">
            <a:avLst/>
          </a:prstGeom>
          <a:noFill/>
          <a:ln>
            <a:noFill/>
          </a:ln>
        </p:spPr>
        <p:txBody>
          <a:bodyPr lIns="0" rIns="0" tIns="12600" bIns="0">
            <a:spAutoFit/>
          </a:bodyPr>
          <a:p>
            <a:pPr algn="ctr">
              <a:lnSpc>
                <a:spcPct val="100000"/>
              </a:lnSpc>
            </a:pPr>
            <a:r>
              <a:rPr b="1" lang="en-US" sz="6000" spc="-1" strike="noStrike">
                <a:solidFill>
                  <a:srgbClr val="cc0000"/>
                </a:solidFill>
                <a:latin typeface="Montserrat"/>
                <a:ea typeface="Montserrat"/>
              </a:rPr>
              <a:t>Capstone Project</a:t>
            </a:r>
            <a:endParaRPr b="0" lang="en-US" sz="6000" spc="-1" strike="noStrike">
              <a:solidFill>
                <a:srgbClr val="000000"/>
              </a:solidFill>
              <a:latin typeface="Arial"/>
            </a:endParaRPr>
          </a:p>
          <a:p>
            <a:pPr marL="457200" indent="-342720" algn="just">
              <a:lnSpc>
                <a:spcPct val="115000"/>
              </a:lnSpc>
              <a:buClr>
                <a:srgbClr val="f5fdff"/>
              </a:buClr>
              <a:buFont typeface="Arial"/>
              <a:buChar char="●"/>
            </a:pPr>
            <a:r>
              <a:rPr b="1" lang="en-US" sz="4000" spc="-1" strike="noStrike">
                <a:solidFill>
                  <a:srgbClr val="004b53"/>
                </a:solidFill>
                <a:latin typeface="Arial"/>
                <a:ea typeface="Arial"/>
              </a:rPr>
              <a:t>Play Store App Review Analysis</a:t>
            </a:r>
            <a:endParaRPr b="0" lang="en-US" sz="4000" spc="-1" strike="noStrike">
              <a:solidFill>
                <a:srgbClr val="000000"/>
              </a:solidFill>
              <a:latin typeface="Arial"/>
            </a:endParaRPr>
          </a:p>
        </p:txBody>
      </p:sp>
      <p:pic>
        <p:nvPicPr>
          <p:cNvPr id="206" name="Picture 7" descr=""/>
          <p:cNvPicPr/>
          <p:nvPr/>
        </p:nvPicPr>
        <p:blipFill>
          <a:blip r:embed="rId1"/>
          <a:stretch/>
        </p:blipFill>
        <p:spPr>
          <a:xfrm>
            <a:off x="3117960" y="1440"/>
            <a:ext cx="2908080" cy="2446200"/>
          </a:xfrm>
          <a:prstGeom prst="rect">
            <a:avLst/>
          </a:prstGeom>
          <a:ln>
            <a:solidFill>
              <a:schemeClr val="tx2"/>
            </a:solidFill>
          </a:ln>
        </p:spPr>
      </p:pic>
      <p:sp>
        <p:nvSpPr>
          <p:cNvPr id="207" name="CustomShape 3"/>
          <p:cNvSpPr/>
          <p:nvPr/>
        </p:nvSpPr>
        <p:spPr>
          <a:xfrm>
            <a:off x="2759400" y="3382920"/>
            <a:ext cx="3624840" cy="1479600"/>
          </a:xfrm>
          <a:prstGeom prst="rect">
            <a:avLst/>
          </a:prstGeom>
          <a:noFill/>
          <a:ln>
            <a:noFill/>
          </a:ln>
        </p:spPr>
        <p:style>
          <a:lnRef idx="0"/>
          <a:fillRef idx="0"/>
          <a:effectRef idx="0"/>
          <a:fontRef idx="minor"/>
        </p:style>
        <p:txBody>
          <a:bodyPr lIns="0" rIns="0" tIns="12600" bIns="0">
            <a:spAutoFit/>
          </a:bodyPr>
          <a:p>
            <a:pPr algn="ctr">
              <a:lnSpc>
                <a:spcPct val="100000"/>
              </a:lnSpc>
              <a:spcBef>
                <a:spcPts val="99"/>
              </a:spcBef>
            </a:pPr>
            <a:r>
              <a:rPr b="1" lang="en-US" sz="1800" spc="-60" strike="noStrike">
                <a:solidFill>
                  <a:srgbClr val="124f5b"/>
                </a:solidFill>
                <a:latin typeface="Verdana"/>
                <a:ea typeface="Arial"/>
              </a:rPr>
              <a:t>Presented  By</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1" lang="en-US" sz="1800" spc="-114" strike="noStrike">
                <a:solidFill>
                  <a:srgbClr val="cc0000"/>
                </a:solidFill>
                <a:latin typeface="Verdana"/>
                <a:ea typeface="Arial"/>
              </a:rPr>
              <a:t>Ajithkumar M</a:t>
            </a:r>
            <a:endParaRPr b="0" lang="en-US" sz="1800" spc="-1" strike="noStrike">
              <a:latin typeface="Arial"/>
            </a:endParaRPr>
          </a:p>
          <a:p>
            <a:pPr algn="ctr">
              <a:lnSpc>
                <a:spcPct val="100000"/>
              </a:lnSpc>
              <a:spcBef>
                <a:spcPts val="20"/>
              </a:spcBef>
            </a:pPr>
            <a:r>
              <a:rPr b="1" lang="en-US" sz="1400" spc="-60" strike="noStrike">
                <a:solidFill>
                  <a:srgbClr val="124f5b"/>
                </a:solidFill>
                <a:latin typeface="Verdana"/>
                <a:ea typeface="Arial"/>
              </a:rPr>
              <a:t>University College of Engineering Kancheepuram</a:t>
            </a:r>
            <a:endParaRPr b="0" lang="en-US" sz="1400" spc="-1" strike="noStrike">
              <a:latin typeface="Arial"/>
            </a:endParaRPr>
          </a:p>
          <a:p>
            <a:pPr algn="ctr">
              <a:lnSpc>
                <a:spcPct val="100000"/>
              </a:lnSpc>
              <a:spcBef>
                <a:spcPts val="20"/>
              </a:spcBef>
            </a:pPr>
            <a:r>
              <a:rPr b="1" lang="en-US" sz="1400" spc="-60" strike="noStrike">
                <a:solidFill>
                  <a:srgbClr val="124f5b"/>
                </a:solidFill>
                <a:latin typeface="Verdana"/>
                <a:ea typeface="Arial"/>
              </a:rPr>
              <a:t>Mechanical Engineering</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8" name="Picture 2" descr=""/>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p:blipFill>
        <p:spPr>
          <a:xfrm>
            <a:off x="1555200" y="731160"/>
            <a:ext cx="6348240" cy="4295160"/>
          </a:xfrm>
          <a:prstGeom prst="rect">
            <a:avLst/>
          </a:prstGeom>
          <a:ln w="88920">
            <a:solidFill>
              <a:srgbClr val="ffffff"/>
            </a:solidFill>
            <a:miter/>
          </a:ln>
          <a:effectLst>
            <a:outerShdw algn="tl" blurRad="5500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sp>
        <p:nvSpPr>
          <p:cNvPr id="269" name="CustomShape 1"/>
          <p:cNvSpPr/>
          <p:nvPr/>
        </p:nvSpPr>
        <p:spPr>
          <a:xfrm>
            <a:off x="1030320" y="112680"/>
            <a:ext cx="7541640" cy="387000"/>
          </a:xfrm>
          <a:prstGeom prst="rect">
            <a:avLst/>
          </a:prstGeom>
          <a:noFill/>
          <a:ln>
            <a:noFill/>
          </a:ln>
        </p:spPr>
        <p:style>
          <a:lnRef idx="0"/>
          <a:fillRef idx="0"/>
          <a:effectRef idx="0"/>
          <a:fontRef idx="minor"/>
        </p:style>
        <p:txBody>
          <a:bodyPr tIns="91440" bIns="91440">
            <a:noAutofit/>
          </a:bodyPr>
          <a:p>
            <a:pPr>
              <a:lnSpc>
                <a:spcPct val="100000"/>
              </a:lnSpc>
            </a:pPr>
            <a:r>
              <a:rPr b="1" lang="en-US" sz="2000" spc="-1" strike="noStrike">
                <a:solidFill>
                  <a:srgbClr val="cc0000"/>
                </a:solidFill>
                <a:latin typeface="Arial"/>
                <a:ea typeface="Arial"/>
              </a:rPr>
              <a:t>Pairwise Plot- Ratings, Size, Installs, Reviews, Price </a:t>
            </a:r>
            <a:endParaRPr b="0" lang="en-US" sz="2000" spc="-1" strike="noStrike">
              <a:latin typeface="Arial"/>
            </a:endParaRPr>
          </a:p>
        </p:txBody>
      </p:sp>
      <p:sp>
        <p:nvSpPr>
          <p:cNvPr id="270" name="CustomShape 2"/>
          <p:cNvSpPr/>
          <p:nvPr/>
        </p:nvSpPr>
        <p:spPr>
          <a:xfrm>
            <a:off x="315720" y="131400"/>
            <a:ext cx="513000" cy="505800"/>
          </a:xfrm>
          <a:prstGeom prst="rect">
            <a:avLst/>
          </a:prstGeom>
          <a:blipFill rotWithShape="0">
            <a:blip r:embed="rId3"/>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TextShape 1"/>
          <p:cNvSpPr txBox="1"/>
          <p:nvPr/>
        </p:nvSpPr>
        <p:spPr>
          <a:xfrm>
            <a:off x="1087560" y="257400"/>
            <a:ext cx="3924720" cy="871560"/>
          </a:xfrm>
          <a:prstGeom prst="rect">
            <a:avLst/>
          </a:prstGeom>
          <a:noFill/>
          <a:ln>
            <a:noFill/>
          </a:ln>
        </p:spPr>
        <p:txBody>
          <a:bodyPr lIns="0" rIns="0" tIns="12600" bIns="0">
            <a:spAutoFit/>
          </a:bodyPr>
          <a:p>
            <a:pPr marL="12600">
              <a:lnSpc>
                <a:spcPct val="100000"/>
              </a:lnSpc>
              <a:spcBef>
                <a:spcPts val="99"/>
              </a:spcBef>
            </a:pPr>
            <a:r>
              <a:rPr b="1" lang="en-US" sz="2400" spc="-111" strike="noStrike">
                <a:solidFill>
                  <a:srgbClr val="cc0000"/>
                </a:solidFill>
                <a:latin typeface="Arial"/>
                <a:ea typeface="Arial"/>
              </a:rPr>
              <a:t>Correlation</a:t>
            </a:r>
            <a:r>
              <a:rPr b="1" lang="en-US" sz="2400" spc="-225" strike="noStrike">
                <a:solidFill>
                  <a:srgbClr val="cc0000"/>
                </a:solidFill>
                <a:latin typeface="Arial"/>
                <a:ea typeface="Arial"/>
              </a:rPr>
              <a:t> </a:t>
            </a:r>
            <a:r>
              <a:rPr b="1" lang="en-US" sz="2400" spc="-92" strike="noStrike">
                <a:solidFill>
                  <a:srgbClr val="cc0000"/>
                </a:solidFill>
                <a:latin typeface="Arial"/>
                <a:ea typeface="Arial"/>
              </a:rPr>
              <a:t>Heatmap</a:t>
            </a:r>
            <a:endParaRPr b="0" lang="en-US" sz="2400" spc="-1" strike="noStrike">
              <a:solidFill>
                <a:srgbClr val="000000"/>
              </a:solidFill>
              <a:latin typeface="Arial"/>
            </a:endParaRPr>
          </a:p>
        </p:txBody>
      </p:sp>
      <p:sp>
        <p:nvSpPr>
          <p:cNvPr id="272" name="CustomShape 2"/>
          <p:cNvSpPr/>
          <p:nvPr/>
        </p:nvSpPr>
        <p:spPr>
          <a:xfrm>
            <a:off x="384840" y="1175040"/>
            <a:ext cx="3876840" cy="950400"/>
          </a:xfrm>
          <a:prstGeom prst="rect">
            <a:avLst/>
          </a:prstGeom>
          <a:noFill/>
          <a:ln>
            <a:noFill/>
          </a:ln>
        </p:spPr>
        <p:style>
          <a:lnRef idx="0"/>
          <a:fillRef idx="0"/>
          <a:effectRef idx="0"/>
          <a:fontRef idx="minor"/>
        </p:style>
        <p:txBody>
          <a:bodyPr lIns="0" rIns="0" tIns="12600" bIns="0">
            <a:spAutoFit/>
          </a:bodyPr>
          <a:p>
            <a:pPr marL="469440" indent="-456840" algn="just">
              <a:lnSpc>
                <a:spcPct val="114000"/>
              </a:lnSpc>
              <a:spcBef>
                <a:spcPts val="99"/>
              </a:spcBef>
            </a:pPr>
            <a:r>
              <a:rPr b="0" lang="en-US" sz="1800" spc="-1" strike="noStrike">
                <a:solidFill>
                  <a:srgbClr val="124f5b"/>
                </a:solidFill>
                <a:latin typeface="AoyagiKouzanFontT"/>
                <a:ea typeface="Arial"/>
              </a:rPr>
              <a:t>❏ </a:t>
            </a:r>
            <a:r>
              <a:rPr b="0" lang="en-US" sz="1800" spc="-12" strike="noStrike">
                <a:solidFill>
                  <a:srgbClr val="124f5b"/>
                </a:solidFill>
                <a:latin typeface="Verdana"/>
                <a:ea typeface="Arial"/>
              </a:rPr>
              <a:t>There </a:t>
            </a:r>
            <a:r>
              <a:rPr b="0" lang="en-US" sz="1800" spc="-35" strike="noStrike">
                <a:solidFill>
                  <a:srgbClr val="124f5b"/>
                </a:solidFill>
                <a:latin typeface="Verdana"/>
                <a:ea typeface="Arial"/>
              </a:rPr>
              <a:t>is </a:t>
            </a:r>
            <a:r>
              <a:rPr b="0" lang="en-US" sz="1800" spc="-21" strike="noStrike">
                <a:solidFill>
                  <a:srgbClr val="124f5b"/>
                </a:solidFill>
                <a:latin typeface="Verdana"/>
                <a:ea typeface="Arial"/>
              </a:rPr>
              <a:t>a </a:t>
            </a:r>
            <a:r>
              <a:rPr b="0" lang="en-US" sz="1800" spc="18" strike="noStrike">
                <a:solidFill>
                  <a:srgbClr val="124f5b"/>
                </a:solidFill>
                <a:latin typeface="Verdana"/>
                <a:ea typeface="Arial"/>
              </a:rPr>
              <a:t>strong </a:t>
            </a:r>
            <a:r>
              <a:rPr b="1" lang="en-US" sz="1800" spc="-72" strike="noStrike">
                <a:solidFill>
                  <a:srgbClr val="124f5b"/>
                </a:solidFill>
                <a:latin typeface="Verdana"/>
                <a:ea typeface="Arial"/>
              </a:rPr>
              <a:t>positive  </a:t>
            </a:r>
            <a:r>
              <a:rPr b="0" lang="en-US" sz="1800" spc="4" strike="noStrike">
                <a:solidFill>
                  <a:srgbClr val="124f5b"/>
                </a:solidFill>
                <a:latin typeface="Verdana"/>
                <a:ea typeface="Arial"/>
              </a:rPr>
              <a:t>correlation </a:t>
            </a:r>
            <a:r>
              <a:rPr b="0" lang="en-US" sz="1800" spc="38" strike="noStrike">
                <a:solidFill>
                  <a:srgbClr val="124f5b"/>
                </a:solidFill>
                <a:latin typeface="Verdana"/>
                <a:ea typeface="Arial"/>
              </a:rPr>
              <a:t>between </a:t>
            </a:r>
            <a:r>
              <a:rPr b="0" lang="en-US" sz="1800" spc="32" strike="noStrike">
                <a:solidFill>
                  <a:srgbClr val="124f5b"/>
                </a:solidFill>
                <a:latin typeface="Verdana"/>
                <a:ea typeface="Arial"/>
              </a:rPr>
              <a:t>the  </a:t>
            </a:r>
            <a:r>
              <a:rPr b="1" lang="en-US" sz="1800" spc="-92" strike="noStrike">
                <a:solidFill>
                  <a:srgbClr val="124f5b"/>
                </a:solidFill>
                <a:latin typeface="Verdana"/>
                <a:ea typeface="Arial"/>
              </a:rPr>
              <a:t>Reviews </a:t>
            </a:r>
            <a:r>
              <a:rPr b="0" lang="en-US" sz="1800" spc="49" strike="noStrike">
                <a:solidFill>
                  <a:srgbClr val="124f5b"/>
                </a:solidFill>
                <a:latin typeface="Verdana"/>
                <a:ea typeface="Arial"/>
              </a:rPr>
              <a:t>and</a:t>
            </a:r>
            <a:r>
              <a:rPr b="0" lang="en-US" sz="1800" spc="-197" strike="noStrike">
                <a:solidFill>
                  <a:srgbClr val="124f5b"/>
                </a:solidFill>
                <a:latin typeface="Verdana"/>
                <a:ea typeface="Arial"/>
              </a:rPr>
              <a:t> </a:t>
            </a:r>
            <a:r>
              <a:rPr b="1" lang="en-US" sz="1800" spc="-137" strike="noStrike">
                <a:solidFill>
                  <a:srgbClr val="124f5b"/>
                </a:solidFill>
                <a:latin typeface="Verdana"/>
                <a:ea typeface="Arial"/>
              </a:rPr>
              <a:t>Installs</a:t>
            </a:r>
            <a:r>
              <a:rPr b="0" lang="en-US" sz="1800" spc="-137" strike="noStrike">
                <a:solidFill>
                  <a:srgbClr val="124f5b"/>
                </a:solidFill>
                <a:latin typeface="Verdana"/>
                <a:ea typeface="Arial"/>
              </a:rPr>
              <a:t>.</a:t>
            </a:r>
            <a:endParaRPr b="0" lang="en-US" sz="1800" spc="-1" strike="noStrike">
              <a:latin typeface="Arial"/>
            </a:endParaRPr>
          </a:p>
        </p:txBody>
      </p:sp>
      <p:sp>
        <p:nvSpPr>
          <p:cNvPr id="273" name="CustomShape 3"/>
          <p:cNvSpPr/>
          <p:nvPr/>
        </p:nvSpPr>
        <p:spPr>
          <a:xfrm>
            <a:off x="390960" y="2147400"/>
            <a:ext cx="3880080" cy="959400"/>
          </a:xfrm>
          <a:prstGeom prst="rect">
            <a:avLst/>
          </a:prstGeom>
          <a:noFill/>
          <a:ln>
            <a:noFill/>
          </a:ln>
        </p:spPr>
        <p:style>
          <a:lnRef idx="0"/>
          <a:fillRef idx="0"/>
          <a:effectRef idx="0"/>
          <a:fontRef idx="minor"/>
        </p:style>
        <p:txBody>
          <a:bodyPr lIns="0" rIns="0" tIns="53280" bIns="0">
            <a:spAutoFit/>
          </a:bodyPr>
          <a:p>
            <a:pPr algn="r">
              <a:lnSpc>
                <a:spcPct val="100000"/>
              </a:lnSpc>
              <a:spcBef>
                <a:spcPts val="420"/>
              </a:spcBef>
            </a:pPr>
            <a:r>
              <a:rPr b="0" lang="en-US" sz="1800" spc="-1" strike="noStrike">
                <a:solidFill>
                  <a:srgbClr val="124f5b"/>
                </a:solidFill>
                <a:latin typeface="AoyagiKouzanFontT"/>
                <a:ea typeface="Arial"/>
              </a:rPr>
              <a:t>❏</a:t>
            </a:r>
            <a:r>
              <a:rPr b="0" lang="en-US" sz="1800" spc="-1" strike="noStrike">
                <a:solidFill>
                  <a:srgbClr val="124f5b"/>
                </a:solidFill>
                <a:latin typeface="AoyagiKouzanFontT"/>
                <a:ea typeface="Arial"/>
              </a:rPr>
              <a:t>	</a:t>
            </a:r>
            <a:r>
              <a:rPr b="0" lang="en-US" sz="1800" spc="-1" strike="noStrike">
                <a:solidFill>
                  <a:srgbClr val="124f5b"/>
                </a:solidFill>
                <a:latin typeface="Verdana"/>
                <a:ea typeface="Arial"/>
              </a:rPr>
              <a:t>Th</a:t>
            </a:r>
            <a:r>
              <a:rPr b="0" lang="en-US" sz="1800" spc="9" strike="noStrike">
                <a:solidFill>
                  <a:srgbClr val="124f5b"/>
                </a:solidFill>
                <a:latin typeface="Verdana"/>
                <a:ea typeface="Arial"/>
              </a:rPr>
              <a:t>e</a:t>
            </a:r>
            <a:r>
              <a:rPr b="0" lang="en-US" sz="1800" spc="9" strike="noStrike">
                <a:solidFill>
                  <a:srgbClr val="124f5b"/>
                </a:solidFill>
                <a:latin typeface="Verdana"/>
                <a:ea typeface="Arial"/>
              </a:rPr>
              <a:t>	</a:t>
            </a:r>
            <a:r>
              <a:rPr b="0" lang="en-US" sz="1800" spc="157" strike="noStrike">
                <a:solidFill>
                  <a:srgbClr val="124f5b"/>
                </a:solidFill>
                <a:latin typeface="Verdana"/>
                <a:ea typeface="Arial"/>
              </a:rPr>
              <a:t>P</a:t>
            </a:r>
            <a:r>
              <a:rPr b="0" lang="en-US" sz="1800" spc="-66" strike="noStrike">
                <a:solidFill>
                  <a:srgbClr val="124f5b"/>
                </a:solidFill>
                <a:latin typeface="Verdana"/>
                <a:ea typeface="Arial"/>
              </a:rPr>
              <a:t>r</a:t>
            </a:r>
            <a:r>
              <a:rPr b="0" lang="en-US" sz="1800" spc="18" strike="noStrike">
                <a:solidFill>
                  <a:srgbClr val="124f5b"/>
                </a:solidFill>
                <a:latin typeface="Verdana"/>
                <a:ea typeface="Arial"/>
              </a:rPr>
              <a:t>ic</a:t>
            </a:r>
            <a:r>
              <a:rPr b="0" lang="en-US" sz="1800" spc="9" strike="noStrike">
                <a:solidFill>
                  <a:srgbClr val="124f5b"/>
                </a:solidFill>
                <a:latin typeface="Verdana"/>
                <a:ea typeface="Arial"/>
              </a:rPr>
              <a:t>e</a:t>
            </a:r>
            <a:r>
              <a:rPr b="0" lang="en-US" sz="1800" spc="-1" strike="noStrike">
                <a:solidFill>
                  <a:srgbClr val="124f5b"/>
                </a:solidFill>
                <a:latin typeface="Verdana"/>
                <a:ea typeface="Arial"/>
              </a:rPr>
              <a:t>	</a:t>
            </a:r>
            <a:r>
              <a:rPr b="0" lang="en-US" sz="1800" spc="-35" strike="noStrike">
                <a:solidFill>
                  <a:srgbClr val="124f5b"/>
                </a:solidFill>
                <a:latin typeface="Verdana"/>
                <a:ea typeface="Arial"/>
              </a:rPr>
              <a:t>is</a:t>
            </a:r>
            <a:r>
              <a:rPr b="0" lang="en-US" sz="1800" spc="-1" strike="noStrike">
                <a:solidFill>
                  <a:srgbClr val="124f5b"/>
                </a:solidFill>
                <a:latin typeface="Verdana"/>
                <a:ea typeface="Arial"/>
              </a:rPr>
              <a:t>	</a:t>
            </a:r>
            <a:r>
              <a:rPr b="0" lang="en-US" sz="1800" spc="-1" strike="noStrike">
                <a:solidFill>
                  <a:srgbClr val="124f5b"/>
                </a:solidFill>
                <a:latin typeface="Verdana"/>
                <a:ea typeface="Arial"/>
              </a:rPr>
              <a:t>slightly</a:t>
            </a:r>
            <a:endParaRPr b="0" lang="en-US" sz="1800" spc="-1" strike="noStrike">
              <a:latin typeface="Arial"/>
            </a:endParaRPr>
          </a:p>
          <a:p>
            <a:pPr algn="r">
              <a:lnSpc>
                <a:spcPct val="100000"/>
              </a:lnSpc>
              <a:spcBef>
                <a:spcPts val="326"/>
              </a:spcBef>
            </a:pPr>
            <a:r>
              <a:rPr b="1" lang="en-US" sz="1800" spc="-35" strike="noStrike">
                <a:solidFill>
                  <a:srgbClr val="124f5b"/>
                </a:solidFill>
                <a:latin typeface="Verdana"/>
                <a:ea typeface="Arial"/>
              </a:rPr>
              <a:t>n</a:t>
            </a:r>
            <a:r>
              <a:rPr b="1" lang="en-US" sz="1800" spc="-60" strike="noStrike">
                <a:solidFill>
                  <a:srgbClr val="124f5b"/>
                </a:solidFill>
                <a:latin typeface="Verdana"/>
                <a:ea typeface="Arial"/>
              </a:rPr>
              <a:t>egati</a:t>
            </a:r>
            <a:r>
              <a:rPr b="1" lang="en-US" sz="1800" spc="-100" strike="noStrike">
                <a:solidFill>
                  <a:srgbClr val="124f5b"/>
                </a:solidFill>
                <a:latin typeface="Verdana"/>
                <a:ea typeface="Arial"/>
              </a:rPr>
              <a:t>v</a:t>
            </a:r>
            <a:r>
              <a:rPr b="1" lang="en-US" sz="1800" spc="-80" strike="noStrike">
                <a:solidFill>
                  <a:srgbClr val="124f5b"/>
                </a:solidFill>
                <a:latin typeface="Verdana"/>
                <a:ea typeface="Arial"/>
              </a:rPr>
              <a:t>ely</a:t>
            </a:r>
            <a:r>
              <a:rPr b="1" lang="en-US" sz="1800" spc="-1" strike="noStrike">
                <a:solidFill>
                  <a:srgbClr val="124f5b"/>
                </a:solidFill>
                <a:latin typeface="Verdana"/>
                <a:ea typeface="Arial"/>
              </a:rPr>
              <a:t>	</a:t>
            </a:r>
            <a:r>
              <a:rPr b="0" lang="en-US" sz="1800" spc="52" strike="noStrike">
                <a:solidFill>
                  <a:srgbClr val="124f5b"/>
                </a:solidFill>
                <a:latin typeface="Verdana"/>
                <a:ea typeface="Arial"/>
              </a:rPr>
              <a:t>c</a:t>
            </a:r>
            <a:r>
              <a:rPr b="0" lang="en-US" sz="1800" spc="-12" strike="noStrike">
                <a:solidFill>
                  <a:srgbClr val="124f5b"/>
                </a:solidFill>
                <a:latin typeface="Verdana"/>
                <a:ea typeface="Arial"/>
              </a:rPr>
              <a:t>o</a:t>
            </a:r>
            <a:r>
              <a:rPr b="0" lang="en-US" sz="1800" spc="-21" strike="noStrike">
                <a:solidFill>
                  <a:srgbClr val="124f5b"/>
                </a:solidFill>
                <a:latin typeface="Verdana"/>
                <a:ea typeface="Arial"/>
              </a:rPr>
              <a:t>r</a:t>
            </a:r>
            <a:r>
              <a:rPr b="0" lang="en-US" sz="1800" spc="-75" strike="noStrike">
                <a:solidFill>
                  <a:srgbClr val="124f5b"/>
                </a:solidFill>
                <a:latin typeface="Verdana"/>
                <a:ea typeface="Arial"/>
              </a:rPr>
              <a:t>r</a:t>
            </a:r>
            <a:r>
              <a:rPr b="0" lang="en-US" sz="1800" spc="-1" strike="noStrike">
                <a:solidFill>
                  <a:srgbClr val="124f5b"/>
                </a:solidFill>
                <a:latin typeface="Verdana"/>
                <a:ea typeface="Arial"/>
              </a:rPr>
              <a:t>ela</a:t>
            </a:r>
            <a:r>
              <a:rPr b="0" lang="en-US" sz="1800" spc="-35" strike="noStrike">
                <a:solidFill>
                  <a:srgbClr val="124f5b"/>
                </a:solidFill>
                <a:latin typeface="Verdana"/>
                <a:ea typeface="Arial"/>
              </a:rPr>
              <a:t>t</a:t>
            </a:r>
            <a:r>
              <a:rPr b="0" lang="en-US" sz="1800" spc="52" strike="noStrike">
                <a:solidFill>
                  <a:srgbClr val="124f5b"/>
                </a:solidFill>
                <a:latin typeface="Verdana"/>
                <a:ea typeface="Arial"/>
              </a:rPr>
              <a:t>ed</a:t>
            </a:r>
            <a:r>
              <a:rPr b="0" lang="en-US" sz="1800" spc="-1" strike="noStrike">
                <a:solidFill>
                  <a:srgbClr val="124f5b"/>
                </a:solidFill>
                <a:latin typeface="Verdana"/>
                <a:ea typeface="Arial"/>
              </a:rPr>
              <a:t>	</a:t>
            </a:r>
            <a:r>
              <a:rPr b="0" lang="en-US" sz="1800" spc="49" strike="noStrike">
                <a:solidFill>
                  <a:srgbClr val="124f5b"/>
                </a:solidFill>
                <a:latin typeface="Verdana"/>
                <a:ea typeface="Arial"/>
              </a:rPr>
              <a:t>with</a:t>
            </a:r>
            <a:endParaRPr b="0" lang="en-US" sz="1800" spc="-1" strike="noStrike">
              <a:latin typeface="Arial"/>
            </a:endParaRPr>
          </a:p>
          <a:p>
            <a:pPr algn="r">
              <a:lnSpc>
                <a:spcPct val="100000"/>
              </a:lnSpc>
              <a:spcBef>
                <a:spcPts val="326"/>
              </a:spcBef>
            </a:pPr>
            <a:r>
              <a:rPr b="0" lang="en-US" sz="1800" spc="29" strike="noStrike">
                <a:solidFill>
                  <a:srgbClr val="124f5b"/>
                </a:solidFill>
                <a:latin typeface="Verdana"/>
                <a:ea typeface="Arial"/>
              </a:rPr>
              <a:t>an</a:t>
            </a:r>
            <a:r>
              <a:rPr b="0" lang="en-US" sz="1800" spc="94" strike="noStrike">
                <a:solidFill>
                  <a:srgbClr val="124f5b"/>
                </a:solidFill>
                <a:latin typeface="Verdana"/>
                <a:ea typeface="Arial"/>
              </a:rPr>
              <a:t>d</a:t>
            </a:r>
            <a:endParaRPr b="0" lang="en-US" sz="1800" spc="-1" strike="noStrike">
              <a:latin typeface="Arial"/>
            </a:endParaRPr>
          </a:p>
        </p:txBody>
      </p:sp>
      <p:sp>
        <p:nvSpPr>
          <p:cNvPr id="274" name="CustomShape 4"/>
          <p:cNvSpPr/>
          <p:nvPr/>
        </p:nvSpPr>
        <p:spPr>
          <a:xfrm>
            <a:off x="897840" y="2791440"/>
            <a:ext cx="2750400" cy="637920"/>
          </a:xfrm>
          <a:prstGeom prst="rect">
            <a:avLst/>
          </a:prstGeom>
          <a:noFill/>
          <a:ln>
            <a:noFill/>
          </a:ln>
        </p:spPr>
        <p:style>
          <a:lnRef idx="0"/>
          <a:fillRef idx="0"/>
          <a:effectRef idx="0"/>
          <a:fontRef idx="minor"/>
        </p:style>
        <p:txBody>
          <a:bodyPr lIns="0" rIns="0" tIns="12600" bIns="0">
            <a:spAutoFit/>
          </a:bodyPr>
          <a:p>
            <a:pPr marL="12600">
              <a:lnSpc>
                <a:spcPct val="114000"/>
              </a:lnSpc>
              <a:spcBef>
                <a:spcPts val="99"/>
              </a:spcBef>
            </a:pPr>
            <a:r>
              <a:rPr b="0" lang="en-US" sz="1800" spc="49" strike="noStrike">
                <a:solidFill>
                  <a:srgbClr val="124f5b"/>
                </a:solidFill>
                <a:latin typeface="Verdana"/>
                <a:ea typeface="Arial"/>
              </a:rPr>
              <a:t>th</a:t>
            </a:r>
            <a:r>
              <a:rPr b="0" lang="en-US" sz="1800" spc="9" strike="noStrike">
                <a:solidFill>
                  <a:srgbClr val="124f5b"/>
                </a:solidFill>
                <a:latin typeface="Verdana"/>
                <a:ea typeface="Arial"/>
              </a:rPr>
              <a:t>e</a:t>
            </a:r>
            <a:r>
              <a:rPr b="0" lang="en-US" sz="1800" spc="9" strike="noStrike">
                <a:solidFill>
                  <a:srgbClr val="124f5b"/>
                </a:solidFill>
                <a:latin typeface="Verdana"/>
                <a:ea typeface="Arial"/>
              </a:rPr>
              <a:t>	</a:t>
            </a:r>
            <a:r>
              <a:rPr b="1" lang="en-US" sz="1800" spc="-97" strike="noStrike">
                <a:solidFill>
                  <a:srgbClr val="124f5b"/>
                </a:solidFill>
                <a:latin typeface="Verdana"/>
                <a:ea typeface="Arial"/>
              </a:rPr>
              <a:t>R</a:t>
            </a:r>
            <a:r>
              <a:rPr b="1" lang="en-US" sz="1800" spc="-55" strike="noStrike">
                <a:solidFill>
                  <a:srgbClr val="124f5b"/>
                </a:solidFill>
                <a:latin typeface="Verdana"/>
                <a:ea typeface="Arial"/>
              </a:rPr>
              <a:t>ati</a:t>
            </a:r>
            <a:r>
              <a:rPr b="1" lang="en-US" sz="1800" spc="-75" strike="noStrike">
                <a:solidFill>
                  <a:srgbClr val="124f5b"/>
                </a:solidFill>
                <a:latin typeface="Verdana"/>
                <a:ea typeface="Arial"/>
              </a:rPr>
              <a:t>n</a:t>
            </a:r>
            <a:r>
              <a:rPr b="1" lang="en-US" sz="1800" spc="-1" strike="noStrike">
                <a:solidFill>
                  <a:srgbClr val="124f5b"/>
                </a:solidFill>
                <a:latin typeface="Verdana"/>
                <a:ea typeface="Arial"/>
              </a:rPr>
              <a:t>g</a:t>
            </a:r>
            <a:r>
              <a:rPr b="0" lang="en-US" sz="1800" spc="-276" strike="noStrike">
                <a:solidFill>
                  <a:srgbClr val="124f5b"/>
                </a:solidFill>
                <a:latin typeface="Verdana"/>
                <a:ea typeface="Arial"/>
              </a:rPr>
              <a:t>,</a:t>
            </a:r>
            <a:r>
              <a:rPr b="0" lang="en-US" sz="1800" spc="-1" strike="noStrike">
                <a:solidFill>
                  <a:srgbClr val="124f5b"/>
                </a:solidFill>
                <a:latin typeface="Verdana"/>
                <a:ea typeface="Arial"/>
              </a:rPr>
              <a:t>	</a:t>
            </a:r>
            <a:r>
              <a:rPr b="1" lang="en-US" sz="1800" spc="-80" strike="noStrike">
                <a:solidFill>
                  <a:srgbClr val="124f5b"/>
                </a:solidFill>
                <a:latin typeface="Verdana"/>
                <a:ea typeface="Arial"/>
              </a:rPr>
              <a:t>R</a:t>
            </a:r>
            <a:r>
              <a:rPr b="1" lang="en-US" sz="1800" spc="-92" strike="noStrike">
                <a:solidFill>
                  <a:srgbClr val="124f5b"/>
                </a:solidFill>
                <a:latin typeface="Verdana"/>
                <a:ea typeface="Arial"/>
              </a:rPr>
              <a:t>e</a:t>
            </a:r>
            <a:r>
              <a:rPr b="1" lang="en-US" sz="1800" spc="-72" strike="noStrike">
                <a:solidFill>
                  <a:srgbClr val="124f5b"/>
                </a:solidFill>
                <a:latin typeface="Verdana"/>
                <a:ea typeface="Arial"/>
              </a:rPr>
              <a:t>vi</a:t>
            </a:r>
            <a:r>
              <a:rPr b="1" lang="en-US" sz="1800" spc="-114" strike="noStrike">
                <a:solidFill>
                  <a:srgbClr val="124f5b"/>
                </a:solidFill>
                <a:latin typeface="Verdana"/>
                <a:ea typeface="Arial"/>
              </a:rPr>
              <a:t>e</a:t>
            </a:r>
            <a:r>
              <a:rPr b="1" lang="en-US" sz="1800" spc="-97" strike="noStrike">
                <a:solidFill>
                  <a:srgbClr val="124f5b"/>
                </a:solidFill>
                <a:latin typeface="Verdana"/>
                <a:ea typeface="Arial"/>
              </a:rPr>
              <a:t>w</a:t>
            </a:r>
            <a:r>
              <a:rPr b="1" lang="en-US" sz="1800" spc="-114" strike="noStrike">
                <a:solidFill>
                  <a:srgbClr val="124f5b"/>
                </a:solidFill>
                <a:latin typeface="Verdana"/>
                <a:ea typeface="Arial"/>
              </a:rPr>
              <a:t>s</a:t>
            </a:r>
            <a:r>
              <a:rPr b="0" lang="en-US" sz="1800" spc="-270" strike="noStrike">
                <a:solidFill>
                  <a:srgbClr val="124f5b"/>
                </a:solidFill>
                <a:latin typeface="Verdana"/>
                <a:ea typeface="Arial"/>
              </a:rPr>
              <a:t>,  </a:t>
            </a:r>
            <a:r>
              <a:rPr b="1" lang="en-US" sz="1800" spc="-137" strike="noStrike">
                <a:solidFill>
                  <a:srgbClr val="124f5b"/>
                </a:solidFill>
                <a:latin typeface="Verdana"/>
                <a:ea typeface="Arial"/>
              </a:rPr>
              <a:t>Installs</a:t>
            </a:r>
            <a:r>
              <a:rPr b="0" lang="en-US" sz="1800" spc="-137" strike="noStrike">
                <a:solidFill>
                  <a:srgbClr val="124f5b"/>
                </a:solidFill>
                <a:latin typeface="Verdana"/>
                <a:ea typeface="Arial"/>
              </a:rPr>
              <a:t>.</a:t>
            </a:r>
            <a:endParaRPr b="0" lang="en-US" sz="1800" spc="-1" strike="noStrike">
              <a:latin typeface="Arial"/>
            </a:endParaRPr>
          </a:p>
        </p:txBody>
      </p:sp>
      <p:sp>
        <p:nvSpPr>
          <p:cNvPr id="275" name="CustomShape 5"/>
          <p:cNvSpPr/>
          <p:nvPr/>
        </p:nvSpPr>
        <p:spPr>
          <a:xfrm>
            <a:off x="384840" y="3383640"/>
            <a:ext cx="3886560" cy="950400"/>
          </a:xfrm>
          <a:prstGeom prst="rect">
            <a:avLst/>
          </a:prstGeom>
          <a:noFill/>
          <a:ln>
            <a:noFill/>
          </a:ln>
        </p:spPr>
        <p:style>
          <a:lnRef idx="0"/>
          <a:fillRef idx="0"/>
          <a:effectRef idx="0"/>
          <a:fontRef idx="minor"/>
        </p:style>
        <p:txBody>
          <a:bodyPr lIns="0" rIns="0" tIns="12600" bIns="0">
            <a:spAutoFit/>
          </a:bodyPr>
          <a:p>
            <a:pPr marL="469440" indent="-456840" algn="just">
              <a:lnSpc>
                <a:spcPct val="114000"/>
              </a:lnSpc>
              <a:spcBef>
                <a:spcPts val="99"/>
              </a:spcBef>
            </a:pPr>
            <a:r>
              <a:rPr b="0" lang="en-US" sz="1800" spc="-1" strike="noStrike">
                <a:solidFill>
                  <a:srgbClr val="124f5b"/>
                </a:solidFill>
                <a:latin typeface="AoyagiKouzanFontT"/>
                <a:ea typeface="Arial"/>
              </a:rPr>
              <a:t>❏ </a:t>
            </a:r>
            <a:r>
              <a:rPr b="0" lang="en-US" sz="1800" spc="4" strike="noStrike">
                <a:solidFill>
                  <a:srgbClr val="124f5b"/>
                </a:solidFill>
                <a:latin typeface="Verdana"/>
                <a:ea typeface="Arial"/>
              </a:rPr>
              <a:t>The </a:t>
            </a:r>
            <a:r>
              <a:rPr b="1" lang="en-US" sz="1800" spc="-55" strike="noStrike">
                <a:solidFill>
                  <a:srgbClr val="124f5b"/>
                </a:solidFill>
                <a:latin typeface="Verdana"/>
                <a:ea typeface="Arial"/>
              </a:rPr>
              <a:t>Rating </a:t>
            </a:r>
            <a:r>
              <a:rPr b="0" lang="en-US" sz="1800" spc="-35" strike="noStrike">
                <a:solidFill>
                  <a:srgbClr val="124f5b"/>
                </a:solidFill>
                <a:latin typeface="Verdana"/>
                <a:ea typeface="Arial"/>
              </a:rPr>
              <a:t>is </a:t>
            </a:r>
            <a:r>
              <a:rPr b="0" lang="en-US" sz="1800" spc="-1" strike="noStrike">
                <a:solidFill>
                  <a:srgbClr val="124f5b"/>
                </a:solidFill>
                <a:latin typeface="Verdana"/>
                <a:ea typeface="Arial"/>
              </a:rPr>
              <a:t>slightly  </a:t>
            </a:r>
            <a:r>
              <a:rPr b="1" lang="en-US" sz="1800" spc="-75" strike="noStrike">
                <a:solidFill>
                  <a:srgbClr val="124f5b"/>
                </a:solidFill>
                <a:latin typeface="Verdana"/>
                <a:ea typeface="Arial"/>
              </a:rPr>
              <a:t>positively </a:t>
            </a:r>
            <a:r>
              <a:rPr b="0" lang="en-US" sz="1800" spc="-1" strike="noStrike">
                <a:solidFill>
                  <a:srgbClr val="124f5b"/>
                </a:solidFill>
                <a:latin typeface="Verdana"/>
                <a:ea typeface="Arial"/>
              </a:rPr>
              <a:t>correlated </a:t>
            </a:r>
            <a:r>
              <a:rPr b="0" lang="en-US" sz="1800" spc="49" strike="noStrike">
                <a:solidFill>
                  <a:srgbClr val="124f5b"/>
                </a:solidFill>
                <a:latin typeface="Verdana"/>
                <a:ea typeface="Arial"/>
              </a:rPr>
              <a:t>with</a:t>
            </a:r>
            <a:r>
              <a:rPr b="0" lang="en-US" sz="1800" spc="-381" strike="noStrike">
                <a:solidFill>
                  <a:srgbClr val="124f5b"/>
                </a:solidFill>
                <a:latin typeface="Verdana"/>
                <a:ea typeface="Arial"/>
              </a:rPr>
              <a:t> </a:t>
            </a:r>
            <a:r>
              <a:rPr b="0" lang="en-US" sz="1800" spc="32" strike="noStrike">
                <a:solidFill>
                  <a:srgbClr val="124f5b"/>
                </a:solidFill>
                <a:latin typeface="Verdana"/>
                <a:ea typeface="Arial"/>
              </a:rPr>
              <a:t>the  </a:t>
            </a:r>
            <a:r>
              <a:rPr b="1" lang="en-US" sz="1800" spc="-120" strike="noStrike">
                <a:solidFill>
                  <a:srgbClr val="124f5b"/>
                </a:solidFill>
                <a:latin typeface="Verdana"/>
                <a:ea typeface="Arial"/>
              </a:rPr>
              <a:t>Installs </a:t>
            </a:r>
            <a:r>
              <a:rPr b="0" lang="en-US" sz="1800" spc="49" strike="noStrike">
                <a:solidFill>
                  <a:srgbClr val="124f5b"/>
                </a:solidFill>
                <a:latin typeface="Verdana"/>
                <a:ea typeface="Arial"/>
              </a:rPr>
              <a:t>and</a:t>
            </a:r>
            <a:r>
              <a:rPr b="0" lang="en-US" sz="1800" spc="-160" strike="noStrike">
                <a:solidFill>
                  <a:srgbClr val="124f5b"/>
                </a:solidFill>
                <a:latin typeface="Verdana"/>
                <a:ea typeface="Arial"/>
              </a:rPr>
              <a:t> </a:t>
            </a:r>
            <a:r>
              <a:rPr b="1" lang="en-US" sz="1800" spc="-114" strike="noStrike">
                <a:solidFill>
                  <a:srgbClr val="124f5b"/>
                </a:solidFill>
                <a:latin typeface="Verdana"/>
                <a:ea typeface="Arial"/>
              </a:rPr>
              <a:t>Reviews</a:t>
            </a:r>
            <a:r>
              <a:rPr b="0" lang="en-US" sz="1800" spc="-114" strike="noStrike">
                <a:solidFill>
                  <a:srgbClr val="124f5b"/>
                </a:solidFill>
                <a:latin typeface="Verdana"/>
                <a:ea typeface="Arial"/>
              </a:rPr>
              <a:t>.</a:t>
            </a:r>
            <a:endParaRPr b="0" lang="en-US" sz="1800" spc="-1" strike="noStrike">
              <a:latin typeface="Arial"/>
            </a:endParaRPr>
          </a:p>
        </p:txBody>
      </p:sp>
      <p:sp>
        <p:nvSpPr>
          <p:cNvPr id="276" name="CustomShape 6"/>
          <p:cNvSpPr/>
          <p:nvPr/>
        </p:nvSpPr>
        <p:spPr>
          <a:xfrm>
            <a:off x="4651200" y="1134360"/>
            <a:ext cx="4043520" cy="3128040"/>
          </a:xfrm>
          <a:prstGeom prst="rect">
            <a:avLst/>
          </a:prstGeom>
          <a:blipFill rotWithShape="0">
            <a:blip r:embed="rId1"/>
            <a:stretch>
              <a:fillRect/>
            </a:stretch>
          </a:blipFill>
          <a:ln>
            <a:noFill/>
          </a:ln>
        </p:spPr>
        <p:style>
          <a:lnRef idx="0"/>
          <a:fillRef idx="0"/>
          <a:effectRef idx="0"/>
          <a:fontRef idx="minor"/>
        </p:style>
      </p:sp>
      <p:sp>
        <p:nvSpPr>
          <p:cNvPr id="277" name="CustomShape 7"/>
          <p:cNvSpPr/>
          <p:nvPr/>
        </p:nvSpPr>
        <p:spPr>
          <a:xfrm>
            <a:off x="384840" y="223920"/>
            <a:ext cx="513000" cy="505800"/>
          </a:xfrm>
          <a:prstGeom prst="rect">
            <a:avLst/>
          </a:prstGeom>
          <a:blipFill rotWithShape="0">
            <a:blip r:embed="rId2"/>
            <a:stretch>
              <a:fillRect/>
            </a:stretch>
          </a:blipFill>
          <a:ln>
            <a:noFill/>
          </a:ln>
        </p:spPr>
        <p:style>
          <a:lnRef idx="0"/>
          <a:fillRef idx="0"/>
          <a:effectRef idx="0"/>
          <a:fontRef idx="minor"/>
        </p:style>
      </p:sp>
      <p:sp>
        <p:nvSpPr>
          <p:cNvPr id="278" name="CustomShape 8"/>
          <p:cNvSpPr/>
          <p:nvPr/>
        </p:nvSpPr>
        <p:spPr>
          <a:xfrm>
            <a:off x="245520" y="1134360"/>
            <a:ext cx="4174920" cy="3220920"/>
          </a:xfrm>
          <a:custGeom>
            <a:avLst/>
            <a:gdLst/>
            <a:ahLst/>
            <a:rect l="l" t="t" r="r" b="b"/>
            <a:pathLst>
              <a:path w="3270250" h="1865629">
                <a:moveTo>
                  <a:pt x="6350" y="0"/>
                </a:moveTo>
                <a:lnTo>
                  <a:pt x="6350" y="1865376"/>
                </a:lnTo>
                <a:moveTo>
                  <a:pt x="3263760" y="0"/>
                </a:moveTo>
                <a:lnTo>
                  <a:pt x="3263760" y="1865376"/>
                </a:lnTo>
                <a:moveTo>
                  <a:pt x="0" y="6350"/>
                </a:moveTo>
                <a:lnTo>
                  <a:pt x="3270110" y="6350"/>
                </a:lnTo>
                <a:moveTo>
                  <a:pt x="0" y="1859026"/>
                </a:moveTo>
                <a:lnTo>
                  <a:pt x="3270110" y="1859026"/>
                </a:lnTo>
              </a:path>
            </a:pathLst>
          </a:custGeom>
          <a:noFill/>
          <a:ln w="1260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9" name="Picture 2" descr=""/>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p:blipFill>
        <p:spPr>
          <a:xfrm>
            <a:off x="4251960" y="1064880"/>
            <a:ext cx="4152600" cy="3714480"/>
          </a:xfrm>
          <a:prstGeom prst="rect">
            <a:avLst/>
          </a:prstGeom>
          <a:ln>
            <a:noFill/>
          </a:ln>
        </p:spPr>
      </p:pic>
      <p:sp>
        <p:nvSpPr>
          <p:cNvPr id="280" name="CustomShape 1"/>
          <p:cNvSpPr/>
          <p:nvPr/>
        </p:nvSpPr>
        <p:spPr>
          <a:xfrm>
            <a:off x="1168560" y="273240"/>
            <a:ext cx="58813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cc0000"/>
                </a:solidFill>
                <a:latin typeface="Arial"/>
                <a:ea typeface="Arial"/>
              </a:rPr>
              <a:t>Percentage of Paid apps v/s Free apps</a:t>
            </a:r>
            <a:endParaRPr b="0" lang="en-US" sz="2400" spc="-1" strike="noStrike">
              <a:latin typeface="Arial"/>
            </a:endParaRPr>
          </a:p>
        </p:txBody>
      </p:sp>
      <p:sp>
        <p:nvSpPr>
          <p:cNvPr id="281" name="CustomShape 2"/>
          <p:cNvSpPr/>
          <p:nvPr/>
        </p:nvSpPr>
        <p:spPr>
          <a:xfrm>
            <a:off x="280800" y="1230480"/>
            <a:ext cx="3087360" cy="1063800"/>
          </a:xfrm>
          <a:prstGeom prst="rect">
            <a:avLst/>
          </a:prstGeom>
          <a:noFill/>
          <a:ln>
            <a:noFill/>
          </a:ln>
        </p:spPr>
        <p:style>
          <a:lnRef idx="0"/>
          <a:fillRef idx="0"/>
          <a:effectRef idx="0"/>
          <a:fontRef idx="minor"/>
        </p:style>
        <p:txBody>
          <a:bodyPr lIns="90000" rIns="90000" tIns="45000" bIns="45000">
            <a:spAutoFit/>
          </a:bodyPr>
          <a:p>
            <a:pPr marL="91440" algn="just">
              <a:lnSpc>
                <a:spcPct val="100000"/>
              </a:lnSpc>
            </a:pPr>
            <a:r>
              <a:rPr b="0" lang="en-US" sz="1600" spc="-7" strike="noStrike">
                <a:solidFill>
                  <a:srgbClr val="124f5c"/>
                </a:solidFill>
                <a:latin typeface="Arial MT"/>
                <a:ea typeface="Arial"/>
              </a:rPr>
              <a:t>We Observed </a:t>
            </a:r>
            <a:r>
              <a:rPr b="0" lang="en-US" sz="1600" spc="-1" strike="noStrike">
                <a:solidFill>
                  <a:srgbClr val="124f5c"/>
                </a:solidFill>
                <a:latin typeface="Arial MT"/>
                <a:ea typeface="Arial"/>
              </a:rPr>
              <a:t>that </a:t>
            </a:r>
            <a:r>
              <a:rPr b="1" lang="en-US" sz="1600" spc="-1" strike="noStrike">
                <a:solidFill>
                  <a:srgbClr val="124f5c"/>
                </a:solidFill>
                <a:latin typeface="Arial"/>
                <a:ea typeface="Arial"/>
              </a:rPr>
              <a:t>92.20% of </a:t>
            </a:r>
            <a:r>
              <a:rPr b="1" lang="en-US" sz="1600" spc="-12" strike="noStrike">
                <a:solidFill>
                  <a:srgbClr val="124f5c"/>
                </a:solidFill>
                <a:latin typeface="Arial"/>
                <a:ea typeface="Arial"/>
              </a:rPr>
              <a:t>Apps </a:t>
            </a:r>
            <a:r>
              <a:rPr b="1" lang="en-US" sz="1600" spc="-7" strike="noStrike">
                <a:solidFill>
                  <a:srgbClr val="124f5c"/>
                </a:solidFill>
                <a:latin typeface="Arial"/>
                <a:ea typeface="Arial"/>
              </a:rPr>
              <a:t>are </a:t>
            </a:r>
            <a:r>
              <a:rPr b="1" lang="en-US" sz="1600" spc="-1" strike="noStrike">
                <a:solidFill>
                  <a:srgbClr val="124f5c"/>
                </a:solidFill>
                <a:latin typeface="Arial"/>
                <a:ea typeface="Arial"/>
              </a:rPr>
              <a:t> </a:t>
            </a:r>
            <a:r>
              <a:rPr b="1" lang="en-US" sz="1600" spc="-7" strike="noStrike">
                <a:solidFill>
                  <a:srgbClr val="124f5c"/>
                </a:solidFill>
                <a:latin typeface="Arial"/>
                <a:ea typeface="Arial"/>
              </a:rPr>
              <a:t>free </a:t>
            </a:r>
            <a:r>
              <a:rPr b="0" lang="en-US" sz="1600" spc="-7" strike="noStrike">
                <a:solidFill>
                  <a:srgbClr val="124f5c"/>
                </a:solidFill>
                <a:latin typeface="Arial MT"/>
                <a:ea typeface="Arial"/>
              </a:rPr>
              <a:t>and </a:t>
            </a:r>
            <a:r>
              <a:rPr b="0" lang="en-US" sz="1600" spc="-1" strike="noStrike">
                <a:solidFill>
                  <a:srgbClr val="124f5c"/>
                </a:solidFill>
                <a:latin typeface="Arial MT"/>
                <a:ea typeface="Arial"/>
              </a:rPr>
              <a:t>only </a:t>
            </a:r>
            <a:r>
              <a:rPr b="1" lang="en-US" sz="1600" spc="-1" strike="noStrike">
                <a:solidFill>
                  <a:srgbClr val="124f5c"/>
                </a:solidFill>
                <a:latin typeface="Arial"/>
                <a:ea typeface="Arial"/>
              </a:rPr>
              <a:t>7.80% </a:t>
            </a:r>
            <a:r>
              <a:rPr b="1" lang="en-US" sz="1600" spc="-7" strike="noStrike">
                <a:solidFill>
                  <a:srgbClr val="124f5c"/>
                </a:solidFill>
                <a:latin typeface="Arial"/>
                <a:ea typeface="Arial"/>
              </a:rPr>
              <a:t>of </a:t>
            </a:r>
            <a:r>
              <a:rPr b="1" lang="en-US" sz="1600" spc="-15" strike="noStrike">
                <a:solidFill>
                  <a:srgbClr val="124f5c"/>
                </a:solidFill>
                <a:latin typeface="Arial"/>
                <a:ea typeface="Arial"/>
              </a:rPr>
              <a:t>Apps </a:t>
            </a:r>
            <a:r>
              <a:rPr b="1" lang="en-US" sz="1600" spc="-1" strike="noStrike">
                <a:solidFill>
                  <a:srgbClr val="124f5c"/>
                </a:solidFill>
                <a:latin typeface="Arial"/>
                <a:ea typeface="Arial"/>
              </a:rPr>
              <a:t>are </a:t>
            </a:r>
            <a:r>
              <a:rPr b="1" lang="en-US" sz="1600" spc="-7" strike="noStrike">
                <a:solidFill>
                  <a:srgbClr val="124f5c"/>
                </a:solidFill>
                <a:latin typeface="Arial"/>
                <a:ea typeface="Arial"/>
              </a:rPr>
              <a:t>paid </a:t>
            </a:r>
            <a:r>
              <a:rPr b="0" lang="en-US" sz="1600" spc="-1" strike="noStrike">
                <a:solidFill>
                  <a:srgbClr val="124f5c"/>
                </a:solidFill>
                <a:latin typeface="Arial MT"/>
                <a:ea typeface="Arial"/>
              </a:rPr>
              <a:t>in </a:t>
            </a:r>
            <a:r>
              <a:rPr b="0" lang="en-US" sz="1600" spc="4" strike="noStrike">
                <a:solidFill>
                  <a:srgbClr val="124f5c"/>
                </a:solidFill>
                <a:latin typeface="Arial MT"/>
                <a:ea typeface="Arial"/>
              </a:rPr>
              <a:t> </a:t>
            </a:r>
            <a:r>
              <a:rPr b="0" lang="en-US" sz="1600" spc="-7" strike="noStrike">
                <a:solidFill>
                  <a:srgbClr val="124f5c"/>
                </a:solidFill>
                <a:latin typeface="Arial MT"/>
                <a:ea typeface="Arial"/>
              </a:rPr>
              <a:t>Play</a:t>
            </a:r>
            <a:r>
              <a:rPr b="0" lang="en-US" sz="1600" spc="-15" strike="noStrike">
                <a:solidFill>
                  <a:srgbClr val="124f5c"/>
                </a:solidFill>
                <a:latin typeface="Arial MT"/>
                <a:ea typeface="Arial"/>
              </a:rPr>
              <a:t> </a:t>
            </a:r>
            <a:r>
              <a:rPr b="0" lang="en-US" sz="1600" spc="-7" strike="noStrike">
                <a:solidFill>
                  <a:srgbClr val="124f5c"/>
                </a:solidFill>
                <a:latin typeface="Arial MT"/>
                <a:ea typeface="Arial"/>
              </a:rPr>
              <a:t>store.</a:t>
            </a:r>
            <a:endParaRPr b="0" lang="en-US" sz="1600" spc="-1" strike="noStrike">
              <a:latin typeface="Arial"/>
            </a:endParaRPr>
          </a:p>
        </p:txBody>
      </p:sp>
      <p:pic>
        <p:nvPicPr>
          <p:cNvPr id="282" name="object 5" descr=""/>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p:blipFill>
        <p:spPr>
          <a:xfrm>
            <a:off x="376920" y="2571840"/>
            <a:ext cx="2991240" cy="2169720"/>
          </a:xfrm>
          <a:prstGeom prst="rect">
            <a:avLst/>
          </a:prstGeom>
          <a:ln>
            <a:noFill/>
          </a:ln>
        </p:spPr>
      </p:pic>
      <p:sp>
        <p:nvSpPr>
          <p:cNvPr id="283" name="CustomShape 3"/>
          <p:cNvSpPr/>
          <p:nvPr/>
        </p:nvSpPr>
        <p:spPr>
          <a:xfrm>
            <a:off x="541080" y="273240"/>
            <a:ext cx="513000" cy="505800"/>
          </a:xfrm>
          <a:prstGeom prst="rect">
            <a:avLst/>
          </a:prstGeom>
          <a:blipFill rotWithShape="0">
            <a:blip r:embed="rId5"/>
            <a:stretch>
              <a:fillRect/>
            </a:stretch>
          </a:blipFill>
          <a:ln>
            <a:noFill/>
          </a:ln>
        </p:spPr>
        <p:style>
          <a:lnRef idx="0"/>
          <a:fillRef idx="0"/>
          <a:effectRef idx="0"/>
          <a:fontRef idx="minor"/>
        </p:style>
      </p:sp>
      <p:sp>
        <p:nvSpPr>
          <p:cNvPr id="284" name="CustomShape 4"/>
          <p:cNvSpPr/>
          <p:nvPr/>
        </p:nvSpPr>
        <p:spPr>
          <a:xfrm>
            <a:off x="376920" y="1185840"/>
            <a:ext cx="2924280" cy="1210680"/>
          </a:xfrm>
          <a:custGeom>
            <a:avLst/>
            <a:gdLst/>
            <a:ahLst/>
            <a:rect l="l" t="t" r="r" b="b"/>
            <a:pathLst>
              <a:path w="3270250" h="1865629">
                <a:moveTo>
                  <a:pt x="6350" y="0"/>
                </a:moveTo>
                <a:lnTo>
                  <a:pt x="6350" y="1865376"/>
                </a:lnTo>
                <a:moveTo>
                  <a:pt x="3263760" y="0"/>
                </a:moveTo>
                <a:lnTo>
                  <a:pt x="3263760" y="1865376"/>
                </a:lnTo>
                <a:moveTo>
                  <a:pt x="0" y="6350"/>
                </a:moveTo>
                <a:lnTo>
                  <a:pt x="3270110" y="6350"/>
                </a:lnTo>
                <a:moveTo>
                  <a:pt x="0" y="1859026"/>
                </a:moveTo>
                <a:lnTo>
                  <a:pt x="3270110" y="1859026"/>
                </a:lnTo>
              </a:path>
            </a:pathLst>
          </a:custGeom>
          <a:noFill/>
          <a:ln w="1260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5" name="Picture 2" descr=""/>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p:blipFill>
        <p:spPr>
          <a:xfrm>
            <a:off x="3665520" y="914040"/>
            <a:ext cx="5289480" cy="3759120"/>
          </a:xfrm>
          <a:prstGeom prst="rect">
            <a:avLst/>
          </a:prstGeom>
          <a:ln>
            <a:noFill/>
          </a:ln>
        </p:spPr>
      </p:pic>
      <p:sp>
        <p:nvSpPr>
          <p:cNvPr id="286" name="CustomShape 1"/>
          <p:cNvSpPr/>
          <p:nvPr/>
        </p:nvSpPr>
        <p:spPr>
          <a:xfrm>
            <a:off x="1086120" y="358560"/>
            <a:ext cx="457164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75" strike="noStrike">
                <a:solidFill>
                  <a:srgbClr val="cc0000"/>
                </a:solidFill>
                <a:latin typeface="Arial"/>
                <a:ea typeface="Arial"/>
              </a:rPr>
              <a:t>Content</a:t>
            </a:r>
            <a:r>
              <a:rPr b="1" lang="en-US" sz="2400" spc="-335" strike="noStrike">
                <a:solidFill>
                  <a:srgbClr val="cc0000"/>
                </a:solidFill>
                <a:latin typeface="Arial"/>
                <a:ea typeface="Arial"/>
              </a:rPr>
              <a:t> </a:t>
            </a:r>
            <a:r>
              <a:rPr b="1" lang="en-US" sz="2400" spc="-86" strike="noStrike">
                <a:solidFill>
                  <a:srgbClr val="cc0000"/>
                </a:solidFill>
                <a:latin typeface="Arial"/>
                <a:ea typeface="Arial"/>
              </a:rPr>
              <a:t>Rating</a:t>
            </a:r>
            <a:endParaRPr b="0" lang="en-US" sz="2400" spc="-1" strike="noStrike">
              <a:latin typeface="Arial"/>
            </a:endParaRPr>
          </a:p>
        </p:txBody>
      </p:sp>
      <p:sp>
        <p:nvSpPr>
          <p:cNvPr id="287" name="CustomShape 2"/>
          <p:cNvSpPr/>
          <p:nvPr/>
        </p:nvSpPr>
        <p:spPr>
          <a:xfrm>
            <a:off x="381600" y="1684440"/>
            <a:ext cx="2990160" cy="252396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1600" spc="-1" strike="noStrike">
                <a:solidFill>
                  <a:srgbClr val="004b53"/>
                </a:solidFill>
                <a:latin typeface="Arial"/>
                <a:ea typeface="Arial"/>
              </a:rPr>
              <a:t>From the above plot we can see that Everyone category having majority of apps count.</a:t>
            </a:r>
            <a:endParaRPr b="0" lang="en-US" sz="1600" spc="-1" strike="noStrike">
              <a:latin typeface="Arial"/>
            </a:endParaRPr>
          </a:p>
          <a:p>
            <a:pPr algn="just">
              <a:lnSpc>
                <a:spcPct val="100000"/>
              </a:lnSpc>
            </a:pPr>
            <a:endParaRPr b="0" lang="en-US" sz="1600" spc="-1" strike="noStrike">
              <a:latin typeface="Arial"/>
            </a:endParaRPr>
          </a:p>
          <a:p>
            <a:pPr algn="just">
              <a:lnSpc>
                <a:spcPct val="100000"/>
              </a:lnSpc>
            </a:pPr>
            <a:r>
              <a:rPr b="0" lang="en-US" sz="1600" spc="-1" strike="noStrike">
                <a:solidFill>
                  <a:srgbClr val="004b53"/>
                </a:solidFill>
                <a:latin typeface="Arial"/>
                <a:ea typeface="Arial"/>
              </a:rPr>
              <a:t>A majority of the apps </a:t>
            </a:r>
            <a:r>
              <a:rPr b="1" lang="en-US" sz="1600" spc="-1" strike="noStrike">
                <a:solidFill>
                  <a:srgbClr val="004b53"/>
                </a:solidFill>
                <a:latin typeface="Arial"/>
                <a:ea typeface="Arial"/>
              </a:rPr>
              <a:t>(81.80%) </a:t>
            </a:r>
            <a:r>
              <a:rPr b="0" lang="en-US" sz="1600" spc="-1" strike="noStrike">
                <a:solidFill>
                  <a:srgbClr val="004b53"/>
                </a:solidFill>
                <a:latin typeface="Arial"/>
                <a:ea typeface="Arial"/>
              </a:rPr>
              <a:t>in the play store are can be used by everyone. The remaining apps have various age restrictions to use it.</a:t>
            </a:r>
            <a:endParaRPr b="0" lang="en-US" sz="1600" spc="-1" strike="noStrike">
              <a:latin typeface="Arial"/>
            </a:endParaRPr>
          </a:p>
          <a:p>
            <a:pPr algn="just">
              <a:lnSpc>
                <a:spcPct val="100000"/>
              </a:lnSpc>
            </a:pPr>
            <a:endParaRPr b="0" lang="en-US" sz="1600" spc="-1" strike="noStrike">
              <a:latin typeface="Arial"/>
            </a:endParaRPr>
          </a:p>
        </p:txBody>
      </p:sp>
      <p:sp>
        <p:nvSpPr>
          <p:cNvPr id="288" name="CustomShape 3"/>
          <p:cNvSpPr/>
          <p:nvPr/>
        </p:nvSpPr>
        <p:spPr>
          <a:xfrm>
            <a:off x="381600" y="358560"/>
            <a:ext cx="513000" cy="505800"/>
          </a:xfrm>
          <a:prstGeom prst="rect">
            <a:avLst/>
          </a:prstGeom>
          <a:blipFill rotWithShape="0">
            <a:blip r:embed="rId3"/>
            <a:stretch>
              <a:fillRect/>
            </a:stretch>
          </a:blipFill>
          <a:ln>
            <a:noFill/>
          </a:ln>
        </p:spPr>
        <p:style>
          <a:lnRef idx="0"/>
          <a:fillRef idx="0"/>
          <a:effectRef idx="0"/>
          <a:fontRef idx="minor"/>
        </p:style>
      </p:sp>
      <p:sp>
        <p:nvSpPr>
          <p:cNvPr id="289" name="CustomShape 4"/>
          <p:cNvSpPr/>
          <p:nvPr/>
        </p:nvSpPr>
        <p:spPr>
          <a:xfrm>
            <a:off x="381600" y="1684440"/>
            <a:ext cx="3087720" cy="2358000"/>
          </a:xfrm>
          <a:custGeom>
            <a:avLst/>
            <a:gdLst/>
            <a:ahLst/>
            <a:rect l="l" t="t" r="r" b="b"/>
            <a:pathLst>
              <a:path w="3270250" h="1865629">
                <a:moveTo>
                  <a:pt x="6350" y="0"/>
                </a:moveTo>
                <a:lnTo>
                  <a:pt x="6350" y="1865376"/>
                </a:lnTo>
                <a:moveTo>
                  <a:pt x="3263760" y="0"/>
                </a:moveTo>
                <a:lnTo>
                  <a:pt x="3263760" y="1865376"/>
                </a:lnTo>
                <a:moveTo>
                  <a:pt x="0" y="6350"/>
                </a:moveTo>
                <a:lnTo>
                  <a:pt x="3270110" y="6350"/>
                </a:lnTo>
                <a:moveTo>
                  <a:pt x="0" y="1859026"/>
                </a:moveTo>
                <a:lnTo>
                  <a:pt x="3270110" y="1859026"/>
                </a:lnTo>
              </a:path>
            </a:pathLst>
          </a:custGeom>
          <a:noFill/>
          <a:ln w="12600">
            <a:solidFill>
              <a:srgbClr val="cc0000"/>
            </a:solidFill>
            <a:round/>
          </a:ln>
        </p:spPr>
        <p:style>
          <a:lnRef idx="0"/>
          <a:fillRef idx="0"/>
          <a:effectRef idx="0"/>
          <a:fontRef idx="minor"/>
        </p:style>
      </p:sp>
    </p:spTree>
  </p:cSld>
  <p:transition spd="slow">
    <p:wipe dir="l"/>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mph" presetID="32">
                                  <p:stCondLst>
                                    <p:cond delay="0"/>
                                  </p:stCondLst>
                                  <p:childTnLst>
                                    <p:animRot by="120000">
                                      <p:cBhvr>
                                        <p:cTn id="6" dur="100" fill="hold">
                                          <p:stCondLst>
                                            <p:cond delay="0"/>
                                          </p:stCondLst>
                                        </p:cTn>
                                        <p:tgtEl>
                                          <p:spTgt spid="287">
                                            <p:txEl>
                                              <p:pRg st="0" end="0"/>
                                            </p:txEl>
                                          </p:spTgt>
                                        </p:tgtEl>
                                        <p:attrNameLst>
                                          <p:attrName>r</p:attrName>
                                        </p:attrNameLst>
                                      </p:cBhvr>
                                    </p:animRot>
                                    <p:animRot by="-240000">
                                      <p:cBhvr>
                                        <p:cTn id="7" dur="200" fill="hold">
                                          <p:stCondLst>
                                            <p:cond delay="200"/>
                                          </p:stCondLst>
                                        </p:cTn>
                                        <p:tgtEl>
                                          <p:spTgt spid="287">
                                            <p:txEl>
                                              <p:pRg st="0" end="0"/>
                                            </p:txEl>
                                          </p:spTgt>
                                        </p:tgtEl>
                                        <p:attrNameLst>
                                          <p:attrName>r</p:attrName>
                                        </p:attrNameLst>
                                      </p:cBhvr>
                                    </p:animRot>
                                    <p:animRot by="240000">
                                      <p:cBhvr>
                                        <p:cTn id="8" dur="200" fill="hold">
                                          <p:stCondLst>
                                            <p:cond delay="400"/>
                                          </p:stCondLst>
                                        </p:cTn>
                                        <p:tgtEl>
                                          <p:spTgt spid="287">
                                            <p:txEl>
                                              <p:pRg st="0" end="0"/>
                                            </p:txEl>
                                          </p:spTgt>
                                        </p:tgtEl>
                                        <p:attrNameLst>
                                          <p:attrName>r</p:attrName>
                                        </p:attrNameLst>
                                      </p:cBhvr>
                                    </p:animRot>
                                    <p:animRot by="-240000">
                                      <p:cBhvr>
                                        <p:cTn id="9" dur="200" fill="hold">
                                          <p:stCondLst>
                                            <p:cond delay="600"/>
                                          </p:stCondLst>
                                        </p:cTn>
                                        <p:tgtEl>
                                          <p:spTgt spid="287">
                                            <p:txEl>
                                              <p:pRg st="0" end="0"/>
                                            </p:txEl>
                                          </p:spTgt>
                                        </p:tgtEl>
                                        <p:attrNameLst>
                                          <p:attrName>r</p:attrName>
                                        </p:attrNameLst>
                                      </p:cBhvr>
                                    </p:animRot>
                                    <p:animRot by="120000">
                                      <p:cBhvr>
                                        <p:cTn id="10" dur="200" fill="hold">
                                          <p:stCondLst>
                                            <p:cond delay="800"/>
                                          </p:stCondLst>
                                        </p:cTn>
                                        <p:tgtEl>
                                          <p:spTgt spid="287">
                                            <p:txEl>
                                              <p:pRg st="0" end="0"/>
                                            </p:txEl>
                                          </p:spTgt>
                                        </p:tgtEl>
                                        <p:attrNameLst>
                                          <p:attrName>r</p:attrName>
                                        </p:attrNameLst>
                                      </p:cBhvr>
                                    </p:animRot>
                                  </p:childTnLst>
                                </p:cTn>
                              </p:par>
                              <p:par>
                                <p:cTn id="11" nodeType="withEffect" fill="hold" presetClass="emph" presetID="32">
                                  <p:stCondLst>
                                    <p:cond delay="0"/>
                                  </p:stCondLst>
                                  <p:childTnLst>
                                    <p:animRot by="120000">
                                      <p:cBhvr>
                                        <p:cTn id="12" dur="100" fill="hold">
                                          <p:stCondLst>
                                            <p:cond delay="0"/>
                                          </p:stCondLst>
                                        </p:cTn>
                                        <p:tgtEl>
                                          <p:spTgt spid="287">
                                            <p:txEl>
                                              <p:pRg st="2" end="2"/>
                                            </p:txEl>
                                          </p:spTgt>
                                        </p:tgtEl>
                                        <p:attrNameLst>
                                          <p:attrName>r</p:attrName>
                                        </p:attrNameLst>
                                      </p:cBhvr>
                                    </p:animRot>
                                    <p:animRot by="-240000">
                                      <p:cBhvr>
                                        <p:cTn id="13" dur="200" fill="hold">
                                          <p:stCondLst>
                                            <p:cond delay="200"/>
                                          </p:stCondLst>
                                        </p:cTn>
                                        <p:tgtEl>
                                          <p:spTgt spid="287">
                                            <p:txEl>
                                              <p:pRg st="2" end="2"/>
                                            </p:txEl>
                                          </p:spTgt>
                                        </p:tgtEl>
                                        <p:attrNameLst>
                                          <p:attrName>r</p:attrName>
                                        </p:attrNameLst>
                                      </p:cBhvr>
                                    </p:animRot>
                                    <p:animRot by="240000">
                                      <p:cBhvr>
                                        <p:cTn id="14" dur="200" fill="hold">
                                          <p:stCondLst>
                                            <p:cond delay="400"/>
                                          </p:stCondLst>
                                        </p:cTn>
                                        <p:tgtEl>
                                          <p:spTgt spid="287">
                                            <p:txEl>
                                              <p:pRg st="2" end="2"/>
                                            </p:txEl>
                                          </p:spTgt>
                                        </p:tgtEl>
                                        <p:attrNameLst>
                                          <p:attrName>r</p:attrName>
                                        </p:attrNameLst>
                                      </p:cBhvr>
                                    </p:animRot>
                                    <p:animRot by="-240000">
                                      <p:cBhvr>
                                        <p:cTn id="15" dur="200" fill="hold">
                                          <p:stCondLst>
                                            <p:cond delay="600"/>
                                          </p:stCondLst>
                                        </p:cTn>
                                        <p:tgtEl>
                                          <p:spTgt spid="287">
                                            <p:txEl>
                                              <p:pRg st="2" end="2"/>
                                            </p:txEl>
                                          </p:spTgt>
                                        </p:tgtEl>
                                        <p:attrNameLst>
                                          <p:attrName>r</p:attrName>
                                        </p:attrNameLst>
                                      </p:cBhvr>
                                    </p:animRot>
                                    <p:animRot by="120000">
                                      <p:cBhvr>
                                        <p:cTn id="16" dur="200" fill="hold">
                                          <p:stCondLst>
                                            <p:cond delay="800"/>
                                          </p:stCondLst>
                                        </p:cTn>
                                        <p:tgtEl>
                                          <p:spTgt spid="287">
                                            <p:txEl>
                                              <p:pRg st="2" end="2"/>
                                            </p:txEl>
                                          </p:spTgt>
                                        </p:tgtEl>
                                        <p:attrNameLst>
                                          <p:attrName>r</p:attrName>
                                        </p:attrNameLst>
                                      </p:cBhvr>
                                    </p:animRo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0" name="Picture 2" descr=""/>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p:blipFill>
        <p:spPr>
          <a:xfrm>
            <a:off x="0" y="759240"/>
            <a:ext cx="9143640" cy="4383720"/>
          </a:xfrm>
          <a:prstGeom prst="rect">
            <a:avLst/>
          </a:prstGeom>
          <a:ln>
            <a:noFill/>
          </a:ln>
        </p:spPr>
      </p:pic>
      <p:sp>
        <p:nvSpPr>
          <p:cNvPr id="291" name="CustomShape 1"/>
          <p:cNvSpPr/>
          <p:nvPr/>
        </p:nvSpPr>
        <p:spPr>
          <a:xfrm>
            <a:off x="960840" y="179280"/>
            <a:ext cx="6665400" cy="6692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cc0000"/>
                </a:solidFill>
                <a:latin typeface="Arial"/>
                <a:ea typeface="Arial"/>
              </a:rPr>
              <a:t>Count of Applications in each category</a:t>
            </a:r>
            <a:endParaRPr b="0" lang="en-US" sz="2400" spc="-1" strike="noStrike">
              <a:latin typeface="Arial"/>
            </a:endParaRPr>
          </a:p>
          <a:p>
            <a:pPr>
              <a:lnSpc>
                <a:spcPct val="100000"/>
              </a:lnSpc>
            </a:pPr>
            <a:endParaRPr b="0" lang="en-US" sz="2400" spc="-1" strike="noStrike">
              <a:latin typeface="Arial"/>
            </a:endParaRPr>
          </a:p>
        </p:txBody>
      </p:sp>
      <p:sp>
        <p:nvSpPr>
          <p:cNvPr id="292" name="CustomShape 2"/>
          <p:cNvSpPr/>
          <p:nvPr/>
        </p:nvSpPr>
        <p:spPr>
          <a:xfrm>
            <a:off x="362520" y="179280"/>
            <a:ext cx="513000" cy="505800"/>
          </a:xfrm>
          <a:prstGeom prst="rect">
            <a:avLst/>
          </a:prstGeom>
          <a:blipFill rotWithShape="0">
            <a:blip r:embed="rId3"/>
            <a:stretch>
              <a:fillRect/>
            </a:stretch>
          </a:blipFill>
          <a:ln>
            <a:noFill/>
          </a:ln>
        </p:spPr>
        <p:style>
          <a:lnRef idx="0"/>
          <a:fillRef idx="0"/>
          <a:effectRef idx="0"/>
          <a:fontRef idx="minor"/>
        </p:style>
      </p:sp>
      <p:sp>
        <p:nvSpPr>
          <p:cNvPr id="293" name="CustomShape 3"/>
          <p:cNvSpPr/>
          <p:nvPr/>
        </p:nvSpPr>
        <p:spPr>
          <a:xfrm>
            <a:off x="4876920" y="2219760"/>
            <a:ext cx="3836160" cy="1649520"/>
          </a:xfrm>
          <a:custGeom>
            <a:avLst/>
            <a:gdLst/>
            <a:ahLst/>
            <a:rect l="l" t="t" r="r" b="b"/>
            <a:pathLst>
              <a:path w="3270250" h="1865629">
                <a:moveTo>
                  <a:pt x="6350" y="0"/>
                </a:moveTo>
                <a:lnTo>
                  <a:pt x="6350" y="1865376"/>
                </a:lnTo>
                <a:moveTo>
                  <a:pt x="3263760" y="0"/>
                </a:moveTo>
                <a:lnTo>
                  <a:pt x="3263760" y="1865376"/>
                </a:lnTo>
                <a:moveTo>
                  <a:pt x="0" y="6350"/>
                </a:moveTo>
                <a:lnTo>
                  <a:pt x="3270110" y="6350"/>
                </a:lnTo>
                <a:moveTo>
                  <a:pt x="0" y="1859026"/>
                </a:moveTo>
                <a:lnTo>
                  <a:pt x="3270110" y="1859026"/>
                </a:lnTo>
              </a:path>
            </a:pathLst>
          </a:custGeom>
          <a:noFill/>
          <a:ln w="12600">
            <a:solidFill>
              <a:srgbClr val="cc0000"/>
            </a:solidFill>
            <a:round/>
          </a:ln>
        </p:spPr>
        <p:style>
          <a:lnRef idx="0"/>
          <a:fillRef idx="0"/>
          <a:effectRef idx="0"/>
          <a:fontRef idx="minor"/>
        </p:style>
      </p:sp>
      <p:sp>
        <p:nvSpPr>
          <p:cNvPr id="294" name="CustomShape 4"/>
          <p:cNvSpPr/>
          <p:nvPr/>
        </p:nvSpPr>
        <p:spPr>
          <a:xfrm flipH="1">
            <a:off x="4986720" y="2355840"/>
            <a:ext cx="3632760" cy="1230120"/>
          </a:xfrm>
          <a:prstGeom prst="rect">
            <a:avLst/>
          </a:prstGeom>
          <a:noFill/>
          <a:ln>
            <a:noFill/>
          </a:ln>
        </p:spPr>
        <p:style>
          <a:lnRef idx="0"/>
          <a:fillRef idx="0"/>
          <a:effectRef idx="0"/>
          <a:fontRef idx="minor"/>
        </p:style>
        <p:txBody>
          <a:bodyPr lIns="0" rIns="0" tIns="12240" bIns="0">
            <a:spAutoFit/>
          </a:bodyPr>
          <a:p>
            <a:pPr algn="just">
              <a:lnSpc>
                <a:spcPct val="100000"/>
              </a:lnSpc>
              <a:spcBef>
                <a:spcPts val="96"/>
              </a:spcBef>
            </a:pPr>
            <a:r>
              <a:rPr b="1" lang="en-US" sz="1600" spc="-1" strike="noStrike">
                <a:solidFill>
                  <a:srgbClr val="124f5c"/>
                </a:solidFill>
                <a:latin typeface="Verdana"/>
                <a:ea typeface="Verdana"/>
              </a:rPr>
              <a:t>Family</a:t>
            </a:r>
            <a:r>
              <a:rPr b="1" lang="en-US" sz="1600" spc="58" strike="noStrike">
                <a:solidFill>
                  <a:srgbClr val="124f5c"/>
                </a:solidFill>
                <a:latin typeface="Verdana"/>
                <a:ea typeface="Verdana"/>
              </a:rPr>
              <a:t> </a:t>
            </a:r>
            <a:r>
              <a:rPr b="1" lang="en-US" sz="1600" spc="-7" strike="noStrike">
                <a:solidFill>
                  <a:srgbClr val="124f5c"/>
                </a:solidFill>
                <a:latin typeface="Verdana"/>
                <a:ea typeface="Verdana"/>
              </a:rPr>
              <a:t>and</a:t>
            </a:r>
            <a:r>
              <a:rPr b="1" lang="en-US" sz="1600" spc="89" strike="noStrike">
                <a:solidFill>
                  <a:srgbClr val="124f5c"/>
                </a:solidFill>
                <a:latin typeface="Verdana"/>
                <a:ea typeface="Verdana"/>
              </a:rPr>
              <a:t> </a:t>
            </a:r>
            <a:r>
              <a:rPr b="1" lang="en-US" sz="1600" spc="-7" strike="noStrike">
                <a:solidFill>
                  <a:srgbClr val="124f5c"/>
                </a:solidFill>
                <a:latin typeface="Verdana"/>
                <a:ea typeface="Verdana"/>
              </a:rPr>
              <a:t>Game</a:t>
            </a:r>
            <a:r>
              <a:rPr b="1" lang="en-US" sz="1600" spc="69" strike="noStrike">
                <a:solidFill>
                  <a:srgbClr val="124f5c"/>
                </a:solidFill>
                <a:latin typeface="Verdana"/>
                <a:ea typeface="Verdana"/>
              </a:rPr>
              <a:t> </a:t>
            </a:r>
            <a:r>
              <a:rPr b="0" lang="en-US" sz="1600" spc="-7" strike="noStrike">
                <a:solidFill>
                  <a:srgbClr val="124f5c"/>
                </a:solidFill>
                <a:latin typeface="Verdana"/>
                <a:ea typeface="Verdana"/>
              </a:rPr>
              <a:t>apps</a:t>
            </a:r>
            <a:r>
              <a:rPr b="0" lang="en-US" sz="1600" spc="89" strike="noStrike">
                <a:solidFill>
                  <a:srgbClr val="124f5c"/>
                </a:solidFill>
                <a:latin typeface="Verdana"/>
                <a:ea typeface="Verdana"/>
              </a:rPr>
              <a:t> </a:t>
            </a:r>
            <a:r>
              <a:rPr b="0" lang="en-US" sz="1600" spc="-7" strike="noStrike">
                <a:solidFill>
                  <a:srgbClr val="124f5c"/>
                </a:solidFill>
                <a:latin typeface="Verdana"/>
                <a:ea typeface="Verdana"/>
              </a:rPr>
              <a:t>have</a:t>
            </a:r>
            <a:r>
              <a:rPr b="0" lang="en-US" sz="1600" spc="83" strike="noStrike">
                <a:solidFill>
                  <a:srgbClr val="124f5c"/>
                </a:solidFill>
                <a:latin typeface="Verdana"/>
                <a:ea typeface="Verdana"/>
              </a:rPr>
              <a:t> </a:t>
            </a:r>
            <a:r>
              <a:rPr b="0" lang="en-US" sz="1600" spc="-1" strike="noStrike">
                <a:solidFill>
                  <a:srgbClr val="124f5c"/>
                </a:solidFill>
                <a:latin typeface="Verdana"/>
                <a:ea typeface="Verdana"/>
              </a:rPr>
              <a:t>the</a:t>
            </a:r>
            <a:endParaRPr b="0" lang="en-US" sz="1600" spc="-1" strike="noStrike">
              <a:latin typeface="Arial"/>
            </a:endParaRPr>
          </a:p>
          <a:p>
            <a:pPr algn="just">
              <a:lnSpc>
                <a:spcPct val="100000"/>
              </a:lnSpc>
              <a:spcBef>
                <a:spcPts val="6"/>
              </a:spcBef>
            </a:pPr>
            <a:r>
              <a:rPr b="0" lang="en-US" sz="1600" spc="-7" strike="noStrike">
                <a:solidFill>
                  <a:srgbClr val="124f5c"/>
                </a:solidFill>
                <a:latin typeface="Verdana"/>
                <a:ea typeface="Verdana"/>
              </a:rPr>
              <a:t>highest</a:t>
            </a:r>
            <a:r>
              <a:rPr b="0" lang="en-US" sz="1600" spc="-7" strike="noStrike">
                <a:solidFill>
                  <a:srgbClr val="124f5c"/>
                </a:solidFill>
                <a:latin typeface="Verdana"/>
                <a:ea typeface="Verdana"/>
              </a:rPr>
              <a:t>	</a:t>
            </a:r>
            <a:r>
              <a:rPr b="0" lang="en-US" sz="1600" spc="-7" strike="noStrike">
                <a:solidFill>
                  <a:srgbClr val="124f5c"/>
                </a:solidFill>
                <a:latin typeface="Verdana"/>
                <a:ea typeface="Verdana"/>
              </a:rPr>
              <a:t>market prevalence. Surprising </a:t>
            </a:r>
            <a:r>
              <a:rPr b="1" lang="en-US" sz="1600" spc="-7" strike="noStrike">
                <a:solidFill>
                  <a:srgbClr val="124f5c"/>
                </a:solidFill>
                <a:latin typeface="Verdana"/>
                <a:ea typeface="Verdana"/>
              </a:rPr>
              <a:t>Tools, Business and Medical</a:t>
            </a:r>
            <a:r>
              <a:rPr b="0" lang="en-US" sz="1600" spc="-7" strike="noStrike">
                <a:solidFill>
                  <a:srgbClr val="124f5c"/>
                </a:solidFill>
                <a:latin typeface="Verdana"/>
                <a:ea typeface="Verdana"/>
              </a:rPr>
              <a:t> apps are also at the Top Count of applications.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5" name="Picture 2" descr=""/>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p:blipFill>
        <p:spPr>
          <a:xfrm>
            <a:off x="0" y="890280"/>
            <a:ext cx="9143640" cy="4062960"/>
          </a:xfrm>
          <a:prstGeom prst="rect">
            <a:avLst/>
          </a:prstGeom>
          <a:ln>
            <a:noFill/>
          </a:ln>
        </p:spPr>
      </p:pic>
      <p:sp>
        <p:nvSpPr>
          <p:cNvPr id="296" name="CustomShape 1"/>
          <p:cNvSpPr/>
          <p:nvPr/>
        </p:nvSpPr>
        <p:spPr>
          <a:xfrm>
            <a:off x="1058760" y="170640"/>
            <a:ext cx="6953760" cy="6692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cc0000"/>
                </a:solidFill>
                <a:latin typeface="Arial"/>
                <a:ea typeface="Arial"/>
              </a:rPr>
              <a:t> </a:t>
            </a:r>
            <a:r>
              <a:rPr b="1" lang="en-US" sz="2400" spc="-1" strike="noStrike">
                <a:solidFill>
                  <a:srgbClr val="cc0000"/>
                </a:solidFill>
                <a:latin typeface="Arial"/>
                <a:ea typeface="Arial"/>
              </a:rPr>
              <a:t>Category App's have most number of installs</a:t>
            </a:r>
            <a:endParaRPr b="0" lang="en-US" sz="2400" spc="-1" strike="noStrike">
              <a:latin typeface="Arial"/>
            </a:endParaRPr>
          </a:p>
          <a:p>
            <a:pPr>
              <a:lnSpc>
                <a:spcPct val="100000"/>
              </a:lnSpc>
            </a:pPr>
            <a:endParaRPr b="0" lang="en-US" sz="2400" spc="-1" strike="noStrike">
              <a:latin typeface="Arial"/>
            </a:endParaRPr>
          </a:p>
        </p:txBody>
      </p:sp>
      <p:sp>
        <p:nvSpPr>
          <p:cNvPr id="297" name="CustomShape 2"/>
          <p:cNvSpPr/>
          <p:nvPr/>
        </p:nvSpPr>
        <p:spPr>
          <a:xfrm>
            <a:off x="545400" y="189720"/>
            <a:ext cx="513000" cy="505800"/>
          </a:xfrm>
          <a:prstGeom prst="rect">
            <a:avLst/>
          </a:prstGeom>
          <a:blipFill rotWithShape="0">
            <a:blip r:embed="rId3"/>
            <a:stretch>
              <a:fillRect/>
            </a:stretch>
          </a:blipFill>
          <a:ln>
            <a:noFill/>
          </a:ln>
        </p:spPr>
        <p:style>
          <a:lnRef idx="0"/>
          <a:fillRef idx="0"/>
          <a:effectRef idx="0"/>
          <a:fontRef idx="minor"/>
        </p:style>
      </p:sp>
      <p:sp>
        <p:nvSpPr>
          <p:cNvPr id="298" name="CustomShape 3"/>
          <p:cNvSpPr/>
          <p:nvPr/>
        </p:nvSpPr>
        <p:spPr>
          <a:xfrm>
            <a:off x="4536000" y="2571840"/>
            <a:ext cx="3618720" cy="1063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4b53"/>
                </a:solidFill>
                <a:latin typeface="Arial"/>
                <a:ea typeface="Arial"/>
              </a:rPr>
              <a:t>The Game, Communication and Tools categories has the highest number of installs compared to other categories of apps.</a:t>
            </a:r>
            <a:endParaRPr b="0" lang="en-US" sz="1600" spc="-1" strike="noStrike">
              <a:latin typeface="Arial"/>
            </a:endParaRPr>
          </a:p>
        </p:txBody>
      </p:sp>
      <p:sp>
        <p:nvSpPr>
          <p:cNvPr id="299" name="CustomShape 4"/>
          <p:cNvSpPr/>
          <p:nvPr/>
        </p:nvSpPr>
        <p:spPr>
          <a:xfrm>
            <a:off x="4555800" y="2518560"/>
            <a:ext cx="3598920" cy="1263600"/>
          </a:xfrm>
          <a:custGeom>
            <a:avLst/>
            <a:gdLst/>
            <a:ahLst/>
            <a:rect l="l" t="t" r="r" b="b"/>
            <a:pathLst>
              <a:path w="3270250" h="1865629">
                <a:moveTo>
                  <a:pt x="6350" y="0"/>
                </a:moveTo>
                <a:lnTo>
                  <a:pt x="6350" y="1865376"/>
                </a:lnTo>
                <a:moveTo>
                  <a:pt x="3263760" y="0"/>
                </a:moveTo>
                <a:lnTo>
                  <a:pt x="3263760" y="1865376"/>
                </a:lnTo>
                <a:moveTo>
                  <a:pt x="0" y="6350"/>
                </a:moveTo>
                <a:lnTo>
                  <a:pt x="3270110" y="6350"/>
                </a:lnTo>
                <a:moveTo>
                  <a:pt x="0" y="1859026"/>
                </a:moveTo>
                <a:lnTo>
                  <a:pt x="3270110" y="1859026"/>
                </a:lnTo>
              </a:path>
            </a:pathLst>
          </a:custGeom>
          <a:noFill/>
          <a:ln w="1260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1099080" y="216360"/>
            <a:ext cx="4571640" cy="8218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cc0000"/>
                </a:solidFill>
                <a:latin typeface="Arial"/>
                <a:ea typeface="Arial"/>
              </a:rPr>
              <a:t>Average rating of the apps</a:t>
            </a:r>
            <a:endParaRPr b="0" lang="en-US" sz="2400" spc="-1" strike="noStrike">
              <a:latin typeface="Arial"/>
            </a:endParaRPr>
          </a:p>
          <a:p>
            <a:pPr>
              <a:lnSpc>
                <a:spcPct val="100000"/>
              </a:lnSpc>
            </a:pPr>
            <a:endParaRPr b="0" lang="en-US" sz="2400" spc="-1" strike="noStrike">
              <a:latin typeface="Arial"/>
            </a:endParaRPr>
          </a:p>
        </p:txBody>
      </p:sp>
      <p:pic>
        <p:nvPicPr>
          <p:cNvPr id="301" name="Picture 2" descr=""/>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p:blipFill>
        <p:spPr>
          <a:xfrm>
            <a:off x="0" y="734400"/>
            <a:ext cx="9143640" cy="4316040"/>
          </a:xfrm>
          <a:prstGeom prst="rect">
            <a:avLst/>
          </a:prstGeom>
          <a:ln>
            <a:noFill/>
          </a:ln>
        </p:spPr>
      </p:pic>
      <p:sp>
        <p:nvSpPr>
          <p:cNvPr id="302" name="CustomShape 2"/>
          <p:cNvSpPr/>
          <p:nvPr/>
        </p:nvSpPr>
        <p:spPr>
          <a:xfrm>
            <a:off x="503640" y="216360"/>
            <a:ext cx="501840" cy="505800"/>
          </a:xfrm>
          <a:prstGeom prst="rect">
            <a:avLst/>
          </a:prstGeom>
          <a:blipFill rotWithShape="0">
            <a:blip r:embed="rId3"/>
            <a:stretch>
              <a:fillRect/>
            </a:stretch>
          </a:blipFill>
          <a:ln>
            <a:noFill/>
          </a:ln>
        </p:spPr>
        <p:style>
          <a:lnRef idx="0"/>
          <a:fillRef idx="0"/>
          <a:effectRef idx="0"/>
          <a:fontRef idx="minor"/>
        </p:style>
      </p:sp>
      <p:pic>
        <p:nvPicPr>
          <p:cNvPr id="303" name="Picture 17" descr=""/>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p:blipFill>
        <p:spPr>
          <a:xfrm>
            <a:off x="1099080" y="1047600"/>
            <a:ext cx="3902040" cy="2115000"/>
          </a:xfrm>
          <a:prstGeom prst="rect">
            <a:avLst/>
          </a:prstGeom>
          <a:ln>
            <a:noFill/>
          </a:ln>
          <a:effectLst>
            <a:outerShdw algn="tl" blurRad="292100" dir="2700000" dist="139498" rotWithShape="0">
              <a:srgbClr val="333333">
                <a:alpha val="65000"/>
              </a:srgbClr>
            </a:outerShdw>
          </a:effectLst>
        </p:spPr>
      </p:pic>
      <p:sp>
        <p:nvSpPr>
          <p:cNvPr id="304" name="CustomShape 3"/>
          <p:cNvSpPr/>
          <p:nvPr/>
        </p:nvSpPr>
        <p:spPr>
          <a:xfrm>
            <a:off x="5157720" y="2005200"/>
            <a:ext cx="3733920" cy="2020680"/>
          </a:xfrm>
          <a:prstGeom prst="rect">
            <a:avLst/>
          </a:prstGeom>
          <a:noFill/>
          <a:ln>
            <a:noFill/>
          </a:ln>
        </p:spPr>
        <p:style>
          <a:lnRef idx="0"/>
          <a:fillRef idx="0"/>
          <a:effectRef idx="0"/>
          <a:fontRef idx="minor"/>
        </p:style>
        <p:txBody>
          <a:bodyPr lIns="0" rIns="0" tIns="12600" bIns="0">
            <a:spAutoFit/>
          </a:bodyPr>
          <a:p>
            <a:pPr marL="469440" indent="-456840">
              <a:lnSpc>
                <a:spcPct val="100000"/>
              </a:lnSpc>
              <a:spcBef>
                <a:spcPts val="99"/>
              </a:spcBef>
              <a:buClr>
                <a:srgbClr val="000000"/>
              </a:buClr>
              <a:buFont typeface="AoyagiKouzanFontT"/>
              <a:buChar char="❏"/>
            </a:pPr>
            <a:r>
              <a:rPr b="0" lang="en-US" sz="1200" spc="-1" strike="noStrike">
                <a:solidFill>
                  <a:srgbClr val="124f5b"/>
                </a:solidFill>
                <a:latin typeface="Verdana"/>
                <a:ea typeface="Arial"/>
              </a:rPr>
              <a:t>Th</a:t>
            </a:r>
            <a:r>
              <a:rPr b="0" lang="en-US" sz="1200" spc="9" strike="noStrike">
                <a:solidFill>
                  <a:srgbClr val="124f5b"/>
                </a:solidFill>
                <a:latin typeface="Verdana"/>
                <a:ea typeface="Arial"/>
              </a:rPr>
              <a:t>e</a:t>
            </a:r>
            <a:r>
              <a:rPr b="0" lang="en-US" sz="1200" spc="9" strike="noStrike">
                <a:solidFill>
                  <a:srgbClr val="124f5b"/>
                </a:solidFill>
                <a:latin typeface="Verdana"/>
                <a:ea typeface="Arial"/>
              </a:rPr>
              <a:t>	</a:t>
            </a:r>
            <a:r>
              <a:rPr b="0" lang="en-US" sz="1200" spc="-41" strike="noStrike">
                <a:solidFill>
                  <a:srgbClr val="124f5b"/>
                </a:solidFill>
                <a:latin typeface="Verdana"/>
                <a:ea typeface="Arial"/>
              </a:rPr>
              <a:t>a</a:t>
            </a:r>
            <a:r>
              <a:rPr b="0" lang="en-US" sz="1200" spc="-120" strike="noStrike">
                <a:solidFill>
                  <a:srgbClr val="124f5b"/>
                </a:solidFill>
                <a:latin typeface="Verdana"/>
                <a:ea typeface="Arial"/>
              </a:rPr>
              <a:t>v</a:t>
            </a:r>
            <a:r>
              <a:rPr b="0" lang="en-US" sz="1200" spc="-21" strike="noStrike">
                <a:solidFill>
                  <a:srgbClr val="124f5b"/>
                </a:solidFill>
                <a:latin typeface="Verdana"/>
                <a:ea typeface="Arial"/>
              </a:rPr>
              <a:t>e</a:t>
            </a:r>
            <a:r>
              <a:rPr b="0" lang="en-US" sz="1200" spc="-35" strike="noStrike">
                <a:solidFill>
                  <a:srgbClr val="124f5b"/>
                </a:solidFill>
                <a:latin typeface="Verdana"/>
                <a:ea typeface="Arial"/>
              </a:rPr>
              <a:t>r</a:t>
            </a:r>
            <a:r>
              <a:rPr b="0" lang="en-US" sz="1200" spc="-21" strike="noStrike">
                <a:solidFill>
                  <a:srgbClr val="124f5b"/>
                </a:solidFill>
                <a:latin typeface="Verdana"/>
                <a:ea typeface="Arial"/>
              </a:rPr>
              <a:t>a</a:t>
            </a:r>
            <a:r>
              <a:rPr b="0" lang="en-US" sz="1200" spc="58" strike="noStrike">
                <a:solidFill>
                  <a:srgbClr val="124f5b"/>
                </a:solidFill>
                <a:latin typeface="Verdana"/>
                <a:ea typeface="Arial"/>
              </a:rPr>
              <a:t>ge</a:t>
            </a:r>
            <a:r>
              <a:rPr b="0" lang="en-US" sz="1200" spc="-1" strike="noStrike">
                <a:solidFill>
                  <a:srgbClr val="124f5b"/>
                </a:solidFill>
                <a:latin typeface="Verdana"/>
                <a:ea typeface="Arial"/>
              </a:rPr>
              <a:t>	</a:t>
            </a:r>
            <a:r>
              <a:rPr b="0" lang="en-US" sz="1200" spc="-7" strike="noStrike">
                <a:solidFill>
                  <a:srgbClr val="124f5b"/>
                </a:solidFill>
                <a:latin typeface="Verdana"/>
                <a:ea typeface="Arial"/>
              </a:rPr>
              <a:t>user</a:t>
            </a:r>
            <a:r>
              <a:rPr b="0" lang="en-US" sz="1200" spc="-1" strike="noStrike">
                <a:solidFill>
                  <a:srgbClr val="124f5b"/>
                </a:solidFill>
                <a:latin typeface="Verdana"/>
                <a:ea typeface="Arial"/>
              </a:rPr>
              <a:t>	</a:t>
            </a:r>
            <a:r>
              <a:rPr b="0" lang="en-US" sz="1200" spc="-66" strike="noStrike">
                <a:solidFill>
                  <a:srgbClr val="124f5b"/>
                </a:solidFill>
                <a:latin typeface="Verdana"/>
                <a:ea typeface="Arial"/>
              </a:rPr>
              <a:t>r</a:t>
            </a:r>
            <a:r>
              <a:rPr b="0" lang="en-US" sz="1200" spc="12" strike="noStrike">
                <a:solidFill>
                  <a:srgbClr val="124f5b"/>
                </a:solidFill>
                <a:latin typeface="Verdana"/>
                <a:ea typeface="Arial"/>
              </a:rPr>
              <a:t>atin</a:t>
            </a:r>
            <a:r>
              <a:rPr b="0" lang="en-US" sz="1200" spc="109" strike="noStrike">
                <a:solidFill>
                  <a:srgbClr val="124f5b"/>
                </a:solidFill>
                <a:latin typeface="Verdana"/>
                <a:ea typeface="Arial"/>
              </a:rPr>
              <a:t>g</a:t>
            </a:r>
            <a:r>
              <a:rPr b="0" lang="en-US" sz="1200" spc="-1" strike="noStrike">
                <a:solidFill>
                  <a:srgbClr val="124f5b"/>
                </a:solidFill>
                <a:latin typeface="Verdana"/>
                <a:ea typeface="Arial"/>
              </a:rPr>
              <a:t>	</a:t>
            </a:r>
            <a:r>
              <a:rPr b="0" lang="en-US" sz="1200" spc="-35" strike="noStrike">
                <a:solidFill>
                  <a:srgbClr val="124f5b"/>
                </a:solidFill>
                <a:latin typeface="Verdana"/>
                <a:ea typeface="Arial"/>
              </a:rPr>
              <a:t>is  </a:t>
            </a:r>
            <a:r>
              <a:rPr b="0" lang="en-US" sz="1200" spc="24" strike="noStrike">
                <a:solidFill>
                  <a:srgbClr val="124f5b"/>
                </a:solidFill>
                <a:latin typeface="Verdana"/>
                <a:ea typeface="Arial"/>
              </a:rPr>
              <a:t>divided</a:t>
            </a:r>
            <a:r>
              <a:rPr b="0" lang="en-US" sz="1200" spc="-171" strike="noStrike">
                <a:solidFill>
                  <a:srgbClr val="124f5b"/>
                </a:solidFill>
                <a:latin typeface="Verdana"/>
                <a:ea typeface="Arial"/>
              </a:rPr>
              <a:t> </a:t>
            </a:r>
            <a:r>
              <a:rPr b="0" lang="en-US" sz="1200" spc="18" strike="noStrike">
                <a:solidFill>
                  <a:srgbClr val="124f5b"/>
                </a:solidFill>
                <a:latin typeface="Verdana"/>
                <a:ea typeface="Arial"/>
              </a:rPr>
              <a:t>into</a:t>
            </a:r>
            <a:r>
              <a:rPr b="0" lang="en-US" sz="1200" spc="-165" strike="noStrike">
                <a:solidFill>
                  <a:srgbClr val="124f5b"/>
                </a:solidFill>
                <a:latin typeface="Verdana"/>
                <a:ea typeface="Arial"/>
              </a:rPr>
              <a:t> </a:t>
            </a:r>
            <a:r>
              <a:rPr b="0" lang="en-US" sz="1200" spc="43" strike="noStrike">
                <a:solidFill>
                  <a:srgbClr val="124f5b"/>
                </a:solidFill>
                <a:latin typeface="Verdana"/>
                <a:ea typeface="Arial"/>
              </a:rPr>
              <a:t>4</a:t>
            </a:r>
            <a:r>
              <a:rPr b="0" lang="en-US" sz="1200" spc="-165" strike="noStrike">
                <a:solidFill>
                  <a:srgbClr val="124f5b"/>
                </a:solidFill>
                <a:latin typeface="Verdana"/>
                <a:ea typeface="Arial"/>
              </a:rPr>
              <a:t> </a:t>
            </a:r>
            <a:r>
              <a:rPr b="0" lang="en-US" sz="1200" spc="-35" strike="noStrike">
                <a:solidFill>
                  <a:srgbClr val="124f5b"/>
                </a:solidFill>
                <a:latin typeface="Verdana"/>
                <a:ea typeface="Arial"/>
              </a:rPr>
              <a:t>categories:</a:t>
            </a:r>
            <a:endParaRPr b="0" lang="en-US" sz="1200" spc="-1" strike="noStrike">
              <a:latin typeface="Arial"/>
            </a:endParaRPr>
          </a:p>
          <a:p>
            <a:pPr lvl="1" marL="469800" indent="-366840">
              <a:lnSpc>
                <a:spcPct val="100000"/>
              </a:lnSpc>
              <a:buClr>
                <a:srgbClr val="000000"/>
              </a:buClr>
              <a:buFont typeface="Arial"/>
              <a:buChar char="●"/>
            </a:pPr>
            <a:r>
              <a:rPr b="0" lang="en-US" sz="1200" spc="-35" strike="noStrike">
                <a:solidFill>
                  <a:srgbClr val="124f5b"/>
                </a:solidFill>
                <a:latin typeface="Verdana"/>
                <a:ea typeface="Arial"/>
              </a:rPr>
              <a:t>Rating:</a:t>
            </a:r>
            <a:r>
              <a:rPr b="0" lang="en-US" sz="1200" spc="-171" strike="noStrike">
                <a:solidFill>
                  <a:srgbClr val="124f5b"/>
                </a:solidFill>
                <a:latin typeface="Verdana"/>
                <a:ea typeface="Arial"/>
              </a:rPr>
              <a:t> </a:t>
            </a:r>
            <a:r>
              <a:rPr b="0" lang="en-US" sz="1200" spc="-66" strike="noStrike">
                <a:solidFill>
                  <a:srgbClr val="124f5b"/>
                </a:solidFill>
                <a:latin typeface="Verdana"/>
                <a:ea typeface="Arial"/>
              </a:rPr>
              <a:t>4-5</a:t>
            </a:r>
            <a:r>
              <a:rPr b="0" lang="en-US" sz="1200" spc="-171" strike="noStrike">
                <a:solidFill>
                  <a:srgbClr val="124f5b"/>
                </a:solidFill>
                <a:latin typeface="Verdana"/>
                <a:ea typeface="Arial"/>
              </a:rPr>
              <a:t> </a:t>
            </a:r>
            <a:r>
              <a:rPr b="0" lang="en-US" sz="1200" spc="-1" strike="noStrike">
                <a:solidFill>
                  <a:srgbClr val="124f5b"/>
                </a:solidFill>
                <a:latin typeface="AoyagiKouzanFontT"/>
                <a:ea typeface="Arial"/>
              </a:rPr>
              <a:t>⇒</a:t>
            </a:r>
            <a:r>
              <a:rPr b="0" lang="en-US" sz="1200" spc="-432" strike="noStrike">
                <a:solidFill>
                  <a:srgbClr val="124f5b"/>
                </a:solidFill>
                <a:latin typeface="AoyagiKouzanFontT"/>
                <a:ea typeface="Arial"/>
              </a:rPr>
              <a:t> </a:t>
            </a:r>
            <a:r>
              <a:rPr b="0" lang="en-US" sz="1200" spc="-15" strike="noStrike">
                <a:solidFill>
                  <a:srgbClr val="124f5b"/>
                </a:solidFill>
                <a:latin typeface="Verdana"/>
                <a:ea typeface="Arial"/>
              </a:rPr>
              <a:t>Top</a:t>
            </a:r>
            <a:r>
              <a:rPr b="0" lang="en-US" sz="1200" spc="-171" strike="noStrike">
                <a:solidFill>
                  <a:srgbClr val="124f5b"/>
                </a:solidFill>
                <a:latin typeface="Verdana"/>
                <a:ea typeface="Arial"/>
              </a:rPr>
              <a:t> </a:t>
            </a:r>
            <a:r>
              <a:rPr b="0" lang="en-US" sz="1200" spc="18" strike="noStrike">
                <a:solidFill>
                  <a:srgbClr val="124f5b"/>
                </a:solidFill>
                <a:latin typeface="Verdana"/>
                <a:ea typeface="Arial"/>
              </a:rPr>
              <a:t>Rated</a:t>
            </a:r>
            <a:endParaRPr b="0" lang="en-US" sz="1200" spc="-1" strike="noStrike">
              <a:latin typeface="Arial"/>
            </a:endParaRPr>
          </a:p>
          <a:p>
            <a:pPr lvl="1" marL="469800" indent="-366840">
              <a:lnSpc>
                <a:spcPct val="100000"/>
              </a:lnSpc>
              <a:buClr>
                <a:srgbClr val="000000"/>
              </a:buClr>
              <a:buFont typeface="Arial"/>
              <a:buChar char="●"/>
            </a:pPr>
            <a:r>
              <a:rPr b="0" lang="en-US" sz="1200" spc="-35" strike="noStrike">
                <a:solidFill>
                  <a:srgbClr val="124f5b"/>
                </a:solidFill>
                <a:latin typeface="Verdana"/>
                <a:ea typeface="Arial"/>
              </a:rPr>
              <a:t>Rating:</a:t>
            </a:r>
            <a:r>
              <a:rPr b="0" lang="en-US" sz="1200" spc="-171" strike="noStrike">
                <a:solidFill>
                  <a:srgbClr val="124f5b"/>
                </a:solidFill>
                <a:latin typeface="Verdana"/>
                <a:ea typeface="Arial"/>
              </a:rPr>
              <a:t> </a:t>
            </a:r>
            <a:r>
              <a:rPr b="0" lang="en-US" sz="1200" spc="-72" strike="noStrike">
                <a:solidFill>
                  <a:srgbClr val="124f5b"/>
                </a:solidFill>
                <a:latin typeface="Verdana"/>
                <a:ea typeface="Arial"/>
              </a:rPr>
              <a:t>3-4</a:t>
            </a:r>
            <a:r>
              <a:rPr b="0" lang="en-US" sz="1200" spc="-171" strike="noStrike">
                <a:solidFill>
                  <a:srgbClr val="124f5b"/>
                </a:solidFill>
                <a:latin typeface="Verdana"/>
                <a:ea typeface="Arial"/>
              </a:rPr>
              <a:t> </a:t>
            </a:r>
            <a:r>
              <a:rPr b="0" lang="en-US" sz="1200" spc="-1" strike="noStrike">
                <a:solidFill>
                  <a:srgbClr val="124f5b"/>
                </a:solidFill>
                <a:latin typeface="AoyagiKouzanFontT"/>
                <a:ea typeface="Arial"/>
              </a:rPr>
              <a:t>⇒</a:t>
            </a:r>
            <a:r>
              <a:rPr b="0" lang="en-US" sz="1200" spc="-435" strike="noStrike">
                <a:solidFill>
                  <a:srgbClr val="124f5b"/>
                </a:solidFill>
                <a:latin typeface="AoyagiKouzanFontT"/>
                <a:ea typeface="Arial"/>
              </a:rPr>
              <a:t> </a:t>
            </a:r>
            <a:r>
              <a:rPr b="0" lang="en-US" sz="1200" spc="9" strike="noStrike">
                <a:solidFill>
                  <a:srgbClr val="124f5b"/>
                </a:solidFill>
                <a:latin typeface="Verdana"/>
                <a:ea typeface="Arial"/>
              </a:rPr>
              <a:t>Above</a:t>
            </a:r>
            <a:r>
              <a:rPr b="0" lang="en-US" sz="1200" spc="-171" strike="noStrike">
                <a:solidFill>
                  <a:srgbClr val="124f5b"/>
                </a:solidFill>
                <a:latin typeface="Verdana"/>
                <a:ea typeface="Arial"/>
              </a:rPr>
              <a:t> </a:t>
            </a:r>
            <a:r>
              <a:rPr b="0" lang="en-US" sz="1200" spc="-12" strike="noStrike">
                <a:solidFill>
                  <a:srgbClr val="124f5b"/>
                </a:solidFill>
                <a:latin typeface="Verdana"/>
                <a:ea typeface="Arial"/>
              </a:rPr>
              <a:t>Average</a:t>
            </a:r>
            <a:endParaRPr b="0" lang="en-US" sz="1200" spc="-1" strike="noStrike">
              <a:latin typeface="Arial"/>
            </a:endParaRPr>
          </a:p>
          <a:p>
            <a:pPr lvl="1" marL="469800" indent="-366840">
              <a:lnSpc>
                <a:spcPct val="100000"/>
              </a:lnSpc>
              <a:buClr>
                <a:srgbClr val="000000"/>
              </a:buClr>
              <a:buFont typeface="Arial"/>
              <a:buChar char="●"/>
            </a:pPr>
            <a:r>
              <a:rPr b="0" lang="en-US" sz="1200" spc="-35" strike="noStrike">
                <a:solidFill>
                  <a:srgbClr val="124f5b"/>
                </a:solidFill>
                <a:latin typeface="Verdana"/>
                <a:ea typeface="Arial"/>
              </a:rPr>
              <a:t>Rating: </a:t>
            </a:r>
            <a:r>
              <a:rPr b="0" lang="en-US" sz="1200" spc="-145" strike="noStrike">
                <a:solidFill>
                  <a:srgbClr val="124f5b"/>
                </a:solidFill>
                <a:latin typeface="Verdana"/>
                <a:ea typeface="Arial"/>
              </a:rPr>
              <a:t>2-3 </a:t>
            </a:r>
            <a:r>
              <a:rPr b="0" lang="en-US" sz="1200" spc="-1" strike="noStrike">
                <a:solidFill>
                  <a:srgbClr val="124f5b"/>
                </a:solidFill>
                <a:latin typeface="AoyagiKouzanFontT"/>
                <a:ea typeface="Arial"/>
              </a:rPr>
              <a:t>⇒</a:t>
            </a:r>
            <a:r>
              <a:rPr b="0" lang="en-US" sz="1200" spc="-591" strike="noStrike">
                <a:solidFill>
                  <a:srgbClr val="124f5b"/>
                </a:solidFill>
                <a:latin typeface="AoyagiKouzanFontT"/>
                <a:ea typeface="Arial"/>
              </a:rPr>
              <a:t> </a:t>
            </a:r>
            <a:r>
              <a:rPr b="0" lang="en-US" sz="1200" spc="-12" strike="noStrike">
                <a:solidFill>
                  <a:srgbClr val="124f5b"/>
                </a:solidFill>
                <a:latin typeface="Verdana"/>
                <a:ea typeface="Arial"/>
              </a:rPr>
              <a:t>Average</a:t>
            </a:r>
            <a:endParaRPr b="0" lang="en-US" sz="1200" spc="-1" strike="noStrike">
              <a:latin typeface="Arial"/>
            </a:endParaRPr>
          </a:p>
          <a:p>
            <a:pPr lvl="1" marL="469800" indent="-366840">
              <a:lnSpc>
                <a:spcPct val="100000"/>
              </a:lnSpc>
              <a:buClr>
                <a:srgbClr val="000000"/>
              </a:buClr>
              <a:buFont typeface="Arial"/>
              <a:buChar char="●"/>
            </a:pPr>
            <a:r>
              <a:rPr b="0" lang="en-US" sz="1200" spc="-35" strike="noStrike">
                <a:solidFill>
                  <a:srgbClr val="124f5b"/>
                </a:solidFill>
                <a:latin typeface="Verdana"/>
                <a:ea typeface="Arial"/>
              </a:rPr>
              <a:t>Rating: </a:t>
            </a:r>
            <a:r>
              <a:rPr b="0" lang="en-US" sz="1200" spc="-262" strike="noStrike">
                <a:solidFill>
                  <a:srgbClr val="124f5b"/>
                </a:solidFill>
                <a:latin typeface="Verdana"/>
                <a:ea typeface="Arial"/>
              </a:rPr>
              <a:t>1-2 </a:t>
            </a:r>
            <a:r>
              <a:rPr b="0" lang="en-US" sz="1200" spc="-1" strike="noStrike">
                <a:solidFill>
                  <a:srgbClr val="124f5b"/>
                </a:solidFill>
                <a:latin typeface="AoyagiKouzanFontT"/>
                <a:ea typeface="Arial"/>
              </a:rPr>
              <a:t>⇒</a:t>
            </a:r>
            <a:r>
              <a:rPr b="0" lang="en-US" sz="1200" spc="-687" strike="noStrike">
                <a:solidFill>
                  <a:srgbClr val="124f5b"/>
                </a:solidFill>
                <a:latin typeface="AoyagiKouzanFontT"/>
                <a:ea typeface="Arial"/>
              </a:rPr>
              <a:t> </a:t>
            </a:r>
            <a:r>
              <a:rPr b="0" lang="en-US" sz="1200" spc="43" strike="noStrike">
                <a:solidFill>
                  <a:srgbClr val="124f5b"/>
                </a:solidFill>
                <a:latin typeface="Verdana"/>
                <a:ea typeface="Arial"/>
              </a:rPr>
              <a:t>Below </a:t>
            </a:r>
            <a:r>
              <a:rPr b="0" lang="en-US" sz="1200" spc="-12" strike="noStrike">
                <a:solidFill>
                  <a:srgbClr val="124f5b"/>
                </a:solidFill>
                <a:latin typeface="Verdana"/>
                <a:ea typeface="Arial"/>
              </a:rPr>
              <a:t>Average</a:t>
            </a:r>
            <a:endParaRPr b="0" lang="en-US" sz="1200" spc="-1" strike="noStrike">
              <a:latin typeface="Arial"/>
            </a:endParaRPr>
          </a:p>
          <a:p>
            <a:pPr marL="469440" indent="-456840" algn="just">
              <a:lnSpc>
                <a:spcPct val="100000"/>
              </a:lnSpc>
              <a:buClr>
                <a:srgbClr val="000000"/>
              </a:buClr>
              <a:buFont typeface="AoyagiKouzanFontT"/>
              <a:buChar char="❏"/>
            </a:pPr>
            <a:r>
              <a:rPr b="0" lang="en-US" sz="1200" spc="4" strike="noStrike">
                <a:solidFill>
                  <a:srgbClr val="124f5b"/>
                </a:solidFill>
                <a:latin typeface="Verdana"/>
                <a:ea typeface="Arial"/>
              </a:rPr>
              <a:t>The </a:t>
            </a:r>
            <a:r>
              <a:rPr b="0" lang="en-US" sz="1200" spc="-15" strike="noStrike">
                <a:solidFill>
                  <a:srgbClr val="124f5b"/>
                </a:solidFill>
                <a:latin typeface="Verdana"/>
                <a:ea typeface="Arial"/>
              </a:rPr>
              <a:t>majority </a:t>
            </a:r>
            <a:r>
              <a:rPr b="0" lang="en-US" sz="1200" spc="4" strike="noStrike">
                <a:solidFill>
                  <a:srgbClr val="124f5b"/>
                </a:solidFill>
                <a:latin typeface="Verdana"/>
                <a:ea typeface="Arial"/>
              </a:rPr>
              <a:t>of </a:t>
            </a:r>
            <a:r>
              <a:rPr b="0" lang="en-US" sz="1200" spc="32" strike="noStrike">
                <a:solidFill>
                  <a:srgbClr val="124f5b"/>
                </a:solidFill>
                <a:latin typeface="Verdana"/>
                <a:ea typeface="Arial"/>
              </a:rPr>
              <a:t>the </a:t>
            </a:r>
            <a:r>
              <a:rPr b="0" lang="en-US" sz="1200" spc="29" strike="noStrike">
                <a:solidFill>
                  <a:srgbClr val="124f5b"/>
                </a:solidFill>
                <a:latin typeface="Verdana"/>
                <a:ea typeface="Arial"/>
              </a:rPr>
              <a:t>apps in  </a:t>
            </a:r>
            <a:r>
              <a:rPr b="0" lang="en-US" sz="1200" spc="32" strike="noStrike">
                <a:solidFill>
                  <a:srgbClr val="124f5b"/>
                </a:solidFill>
                <a:latin typeface="Verdana"/>
                <a:ea typeface="Arial"/>
              </a:rPr>
              <a:t>the </a:t>
            </a:r>
            <a:r>
              <a:rPr b="0" lang="en-US" sz="1200" spc="12" strike="noStrike">
                <a:solidFill>
                  <a:srgbClr val="124f5b"/>
                </a:solidFill>
                <a:latin typeface="Verdana"/>
                <a:ea typeface="Arial"/>
              </a:rPr>
              <a:t>Play </a:t>
            </a:r>
            <a:r>
              <a:rPr b="0" lang="en-US" sz="1200" spc="-35" strike="noStrike">
                <a:solidFill>
                  <a:srgbClr val="124f5b"/>
                </a:solidFill>
                <a:latin typeface="Verdana"/>
                <a:ea typeface="Arial"/>
              </a:rPr>
              <a:t>Store </a:t>
            </a:r>
            <a:r>
              <a:rPr b="0" lang="en-US" sz="1200" spc="-222" strike="noStrike">
                <a:solidFill>
                  <a:srgbClr val="124f5b"/>
                </a:solidFill>
                <a:latin typeface="Verdana"/>
                <a:ea typeface="Arial"/>
              </a:rPr>
              <a:t>(~80%) </a:t>
            </a:r>
            <a:r>
              <a:rPr b="0" lang="en-US" sz="1200" spc="-32" strike="noStrike">
                <a:solidFill>
                  <a:srgbClr val="124f5b"/>
                </a:solidFill>
                <a:latin typeface="Verdana"/>
                <a:ea typeface="Arial"/>
              </a:rPr>
              <a:t>are </a:t>
            </a:r>
            <a:r>
              <a:rPr b="0" lang="en-US" sz="1200" spc="38" strike="noStrike">
                <a:solidFill>
                  <a:srgbClr val="124f5b"/>
                </a:solidFill>
                <a:latin typeface="Verdana"/>
                <a:ea typeface="Arial"/>
              </a:rPr>
              <a:t>top  </a:t>
            </a:r>
            <a:r>
              <a:rPr b="0" lang="en-US" sz="1200" spc="-46" strike="noStrike">
                <a:solidFill>
                  <a:srgbClr val="124f5b"/>
                </a:solidFill>
                <a:latin typeface="Verdana"/>
                <a:ea typeface="Arial"/>
              </a:rPr>
              <a:t>rated.</a:t>
            </a:r>
            <a:endParaRPr b="0" lang="en-US" sz="1200" spc="-1" strike="noStrike">
              <a:latin typeface="Arial"/>
            </a:endParaRPr>
          </a:p>
          <a:p>
            <a:pPr marL="469440" indent="-456840" algn="just">
              <a:lnSpc>
                <a:spcPct val="100000"/>
              </a:lnSpc>
              <a:buClr>
                <a:srgbClr val="000000"/>
              </a:buClr>
              <a:buFont typeface="AoyagiKouzanFontT"/>
              <a:buChar char="❏"/>
            </a:pPr>
            <a:r>
              <a:rPr b="0" lang="en-US" sz="1200" spc="-21" strike="noStrike">
                <a:solidFill>
                  <a:srgbClr val="124f5b"/>
                </a:solidFill>
                <a:latin typeface="Verdana"/>
                <a:ea typeface="Arial"/>
              </a:rPr>
              <a:t>This </a:t>
            </a:r>
            <a:r>
              <a:rPr b="0" lang="en-US" sz="1200" spc="24" strike="noStrike">
                <a:solidFill>
                  <a:srgbClr val="124f5b"/>
                </a:solidFill>
                <a:latin typeface="Verdana"/>
                <a:ea typeface="Arial"/>
              </a:rPr>
              <a:t>implies that </a:t>
            </a:r>
            <a:r>
              <a:rPr b="0" lang="en-US" sz="1200" spc="32" strike="noStrike">
                <a:solidFill>
                  <a:srgbClr val="124f5b"/>
                </a:solidFill>
                <a:latin typeface="Verdana"/>
                <a:ea typeface="Arial"/>
              </a:rPr>
              <a:t>the</a:t>
            </a:r>
            <a:r>
              <a:rPr b="0" lang="en-US" sz="1200" spc="-262" strike="noStrike">
                <a:solidFill>
                  <a:srgbClr val="124f5b"/>
                </a:solidFill>
                <a:latin typeface="Verdana"/>
                <a:ea typeface="Arial"/>
              </a:rPr>
              <a:t> </a:t>
            </a:r>
            <a:r>
              <a:rPr b="0" lang="en-US" sz="1200" spc="-15" strike="noStrike">
                <a:solidFill>
                  <a:srgbClr val="124f5b"/>
                </a:solidFill>
                <a:latin typeface="Verdana"/>
                <a:ea typeface="Arial"/>
              </a:rPr>
              <a:t>majority  </a:t>
            </a:r>
            <a:r>
              <a:rPr b="0" lang="en-US" sz="1200" spc="4" strike="noStrike">
                <a:solidFill>
                  <a:srgbClr val="124f5b"/>
                </a:solidFill>
                <a:latin typeface="Verdana"/>
                <a:ea typeface="Arial"/>
              </a:rPr>
              <a:t>of </a:t>
            </a:r>
            <a:r>
              <a:rPr b="0" lang="en-US" sz="1200" spc="32" strike="noStrike">
                <a:solidFill>
                  <a:srgbClr val="124f5b"/>
                </a:solidFill>
                <a:latin typeface="Verdana"/>
                <a:ea typeface="Arial"/>
              </a:rPr>
              <a:t>the </a:t>
            </a:r>
            <a:r>
              <a:rPr b="0" lang="en-US" sz="1200" spc="-21" strike="noStrike">
                <a:solidFill>
                  <a:srgbClr val="124f5b"/>
                </a:solidFill>
                <a:latin typeface="Verdana"/>
                <a:ea typeface="Arial"/>
              </a:rPr>
              <a:t>users </a:t>
            </a:r>
            <a:r>
              <a:rPr b="0" lang="en-US" sz="1200" spc="-32" strike="noStrike">
                <a:solidFill>
                  <a:srgbClr val="124f5b"/>
                </a:solidFill>
                <a:latin typeface="Verdana"/>
                <a:ea typeface="Arial"/>
              </a:rPr>
              <a:t>are </a:t>
            </a:r>
            <a:r>
              <a:rPr b="0" lang="en-US" sz="1200" spc="24" strike="noStrike">
                <a:solidFill>
                  <a:srgbClr val="124f5b"/>
                </a:solidFill>
                <a:latin typeface="Verdana"/>
                <a:ea typeface="Arial"/>
              </a:rPr>
              <a:t>happy </a:t>
            </a:r>
            <a:r>
              <a:rPr b="0" lang="en-US" sz="1200" spc="49" strike="noStrike">
                <a:solidFill>
                  <a:srgbClr val="124f5b"/>
                </a:solidFill>
                <a:latin typeface="Verdana"/>
                <a:ea typeface="Arial"/>
              </a:rPr>
              <a:t>with  </a:t>
            </a:r>
            <a:r>
              <a:rPr b="0" lang="en-US" sz="1200" spc="32" strike="noStrike">
                <a:solidFill>
                  <a:srgbClr val="124f5b"/>
                </a:solidFill>
                <a:latin typeface="Verdana"/>
                <a:ea typeface="Arial"/>
              </a:rPr>
              <a:t>the </a:t>
            </a:r>
            <a:r>
              <a:rPr b="0" lang="en-US" sz="1200" spc="-21" strike="noStrike">
                <a:solidFill>
                  <a:srgbClr val="124f5b"/>
                </a:solidFill>
                <a:latin typeface="Verdana"/>
                <a:ea typeface="Arial"/>
              </a:rPr>
              <a:t>services </a:t>
            </a:r>
            <a:r>
              <a:rPr b="0" lang="en-US" sz="1200" spc="-7" strike="noStrike">
                <a:solidFill>
                  <a:srgbClr val="124f5b"/>
                </a:solidFill>
                <a:latin typeface="Verdana"/>
                <a:ea typeface="Arial"/>
              </a:rPr>
              <a:t>received </a:t>
            </a:r>
            <a:r>
              <a:rPr b="0" lang="en-US" sz="1200" spc="-41" strike="noStrike">
                <a:solidFill>
                  <a:srgbClr val="124f5b"/>
                </a:solidFill>
                <a:latin typeface="Verdana"/>
                <a:ea typeface="Arial"/>
              </a:rPr>
              <a:t>via </a:t>
            </a:r>
            <a:r>
              <a:rPr b="0" lang="en-US" sz="1200" spc="32" strike="noStrike">
                <a:solidFill>
                  <a:srgbClr val="124f5b"/>
                </a:solidFill>
                <a:latin typeface="Verdana"/>
                <a:ea typeface="Arial"/>
              </a:rPr>
              <a:t>the  </a:t>
            </a:r>
            <a:r>
              <a:rPr b="0" lang="en-US" sz="1200" spc="-7" strike="noStrike">
                <a:solidFill>
                  <a:srgbClr val="124f5b"/>
                </a:solidFill>
                <a:latin typeface="Verdana"/>
                <a:ea typeface="Arial"/>
              </a:rPr>
              <a:t>respective</a:t>
            </a:r>
            <a:r>
              <a:rPr b="0" lang="en-US" sz="1200" spc="-171" strike="noStrike">
                <a:solidFill>
                  <a:srgbClr val="124f5b"/>
                </a:solidFill>
                <a:latin typeface="Verdana"/>
                <a:ea typeface="Arial"/>
              </a:rPr>
              <a:t> </a:t>
            </a:r>
            <a:r>
              <a:rPr b="0" lang="en-US" sz="1200" spc="-35" strike="noStrike">
                <a:solidFill>
                  <a:srgbClr val="124f5b"/>
                </a:solidFill>
                <a:latin typeface="Verdana"/>
                <a:ea typeface="Arial"/>
              </a:rPr>
              <a:t>app.</a:t>
            </a:r>
            <a:endParaRPr b="0" lang="en-US" sz="1200" spc="-1" strike="noStrike">
              <a:latin typeface="Arial"/>
            </a:endParaRPr>
          </a:p>
        </p:txBody>
      </p:sp>
      <p:sp>
        <p:nvSpPr>
          <p:cNvPr id="305" name="CustomShape 4"/>
          <p:cNvSpPr/>
          <p:nvPr/>
        </p:nvSpPr>
        <p:spPr>
          <a:xfrm>
            <a:off x="5095440" y="1913040"/>
            <a:ext cx="3902040" cy="2301480"/>
          </a:xfrm>
          <a:custGeom>
            <a:avLst/>
            <a:gdLst/>
            <a:ahLst/>
            <a:rect l="l" t="t" r="r" b="b"/>
            <a:pathLst>
              <a:path w="3270250" h="1865629">
                <a:moveTo>
                  <a:pt x="6350" y="0"/>
                </a:moveTo>
                <a:lnTo>
                  <a:pt x="6350" y="1865376"/>
                </a:lnTo>
                <a:moveTo>
                  <a:pt x="3263760" y="0"/>
                </a:moveTo>
                <a:lnTo>
                  <a:pt x="3263760" y="1865376"/>
                </a:lnTo>
                <a:moveTo>
                  <a:pt x="0" y="6350"/>
                </a:moveTo>
                <a:lnTo>
                  <a:pt x="3270110" y="6350"/>
                </a:lnTo>
                <a:moveTo>
                  <a:pt x="0" y="1859026"/>
                </a:moveTo>
                <a:lnTo>
                  <a:pt x="3270110" y="1859026"/>
                </a:lnTo>
              </a:path>
            </a:pathLst>
          </a:custGeom>
          <a:noFill/>
          <a:ln w="1260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6" name="Picture 2" descr=""/>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p:blipFill>
        <p:spPr>
          <a:xfrm>
            <a:off x="180000" y="851040"/>
            <a:ext cx="6591960" cy="4201560"/>
          </a:xfrm>
          <a:prstGeom prst="rect">
            <a:avLst/>
          </a:prstGeom>
          <a:ln>
            <a:noFill/>
          </a:ln>
        </p:spPr>
      </p:pic>
      <p:sp>
        <p:nvSpPr>
          <p:cNvPr id="307" name="CustomShape 1"/>
          <p:cNvSpPr/>
          <p:nvPr/>
        </p:nvSpPr>
        <p:spPr>
          <a:xfrm>
            <a:off x="1073160" y="173880"/>
            <a:ext cx="6291720" cy="6692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cc0000"/>
                </a:solidFill>
                <a:latin typeface="Arial"/>
                <a:ea typeface="Arial"/>
              </a:rPr>
              <a:t>Top 10 installed apps in any category</a:t>
            </a:r>
            <a:endParaRPr b="0" lang="en-US" sz="2400" spc="-1" strike="noStrike">
              <a:latin typeface="Arial"/>
            </a:endParaRPr>
          </a:p>
          <a:p>
            <a:pPr>
              <a:lnSpc>
                <a:spcPct val="100000"/>
              </a:lnSpc>
            </a:pPr>
            <a:endParaRPr b="0" lang="en-US" sz="2400" spc="-1" strike="noStrike">
              <a:latin typeface="Arial"/>
            </a:endParaRPr>
          </a:p>
        </p:txBody>
      </p:sp>
      <p:sp>
        <p:nvSpPr>
          <p:cNvPr id="308" name="CustomShape 2"/>
          <p:cNvSpPr/>
          <p:nvPr/>
        </p:nvSpPr>
        <p:spPr>
          <a:xfrm>
            <a:off x="495000" y="173880"/>
            <a:ext cx="513000" cy="505800"/>
          </a:xfrm>
          <a:prstGeom prst="rect">
            <a:avLst/>
          </a:prstGeom>
          <a:blipFill rotWithShape="0">
            <a:blip r:embed="rId3"/>
            <a:stretch>
              <a:fillRect/>
            </a:stretch>
          </a:blipFill>
          <a:ln>
            <a:noFill/>
          </a:ln>
        </p:spPr>
        <p:style>
          <a:lnRef idx="0"/>
          <a:fillRef idx="0"/>
          <a:effectRef idx="0"/>
          <a:fontRef idx="minor"/>
        </p:style>
      </p:sp>
      <p:sp>
        <p:nvSpPr>
          <p:cNvPr id="309" name="CustomShape 3"/>
          <p:cNvSpPr/>
          <p:nvPr/>
        </p:nvSpPr>
        <p:spPr>
          <a:xfrm>
            <a:off x="6822720" y="1065240"/>
            <a:ext cx="2026800" cy="2221560"/>
          </a:xfrm>
          <a:prstGeom prst="rect">
            <a:avLst/>
          </a:prstGeom>
          <a:noFill/>
          <a:ln>
            <a:noFill/>
          </a:ln>
        </p:spPr>
        <p:style>
          <a:lnRef idx="0"/>
          <a:fillRef idx="0"/>
          <a:effectRef idx="0"/>
          <a:fontRef idx="minor"/>
        </p:style>
        <p:txBody>
          <a:bodyPr lIns="90000" rIns="90000" tIns="45000" bIns="45000">
            <a:spAutoFit/>
          </a:bodyPr>
          <a:p>
            <a:pPr marL="12600">
              <a:lnSpc>
                <a:spcPct val="100000"/>
              </a:lnSpc>
              <a:spcBef>
                <a:spcPts val="96"/>
              </a:spcBef>
            </a:pPr>
            <a:r>
              <a:rPr b="0" lang="en-US" sz="1400" spc="29" strike="noStrike">
                <a:solidFill>
                  <a:srgbClr val="124f5c"/>
                </a:solidFill>
                <a:latin typeface="Verdana"/>
                <a:ea typeface="Arial"/>
              </a:rPr>
              <a:t>This graph </a:t>
            </a:r>
            <a:r>
              <a:rPr b="0" lang="en-US" sz="1400" spc="12" strike="noStrike">
                <a:solidFill>
                  <a:srgbClr val="124f5c"/>
                </a:solidFill>
                <a:latin typeface="Verdana"/>
                <a:ea typeface="Arial"/>
              </a:rPr>
              <a:t>shows </a:t>
            </a:r>
            <a:r>
              <a:rPr b="0" lang="en-US" sz="1400" spc="29" strike="noStrike">
                <a:solidFill>
                  <a:srgbClr val="124f5c"/>
                </a:solidFill>
                <a:latin typeface="Verdana"/>
                <a:ea typeface="Arial"/>
              </a:rPr>
              <a:t>the </a:t>
            </a:r>
            <a:r>
              <a:rPr b="0" lang="en-US" sz="1400" spc="38" strike="noStrike">
                <a:solidFill>
                  <a:srgbClr val="124f5c"/>
                </a:solidFill>
                <a:latin typeface="Verdana"/>
                <a:ea typeface="Arial"/>
              </a:rPr>
              <a:t>top </a:t>
            </a:r>
            <a:r>
              <a:rPr b="0" lang="en-US" sz="1400" spc="4" strike="noStrike">
                <a:solidFill>
                  <a:srgbClr val="124f5c"/>
                </a:solidFill>
                <a:latin typeface="Verdana"/>
                <a:ea typeface="Arial"/>
              </a:rPr>
              <a:t>installed  </a:t>
            </a:r>
            <a:r>
              <a:rPr b="0" lang="en-US" sz="1400" spc="18" strike="noStrike">
                <a:solidFill>
                  <a:srgbClr val="124f5c"/>
                </a:solidFill>
                <a:latin typeface="Verdana"/>
                <a:ea typeface="Arial"/>
              </a:rPr>
              <a:t>apps </a:t>
            </a:r>
            <a:r>
              <a:rPr b="0" lang="en-US" sz="1400" spc="24" strike="noStrike">
                <a:solidFill>
                  <a:srgbClr val="124f5c"/>
                </a:solidFill>
                <a:latin typeface="Verdana"/>
                <a:ea typeface="Arial"/>
              </a:rPr>
              <a:t>in </a:t>
            </a:r>
            <a:r>
              <a:rPr b="0" lang="en-US" sz="1400" spc="29" strike="noStrike">
                <a:solidFill>
                  <a:srgbClr val="124f5c"/>
                </a:solidFill>
                <a:latin typeface="Verdana"/>
                <a:ea typeface="Arial"/>
              </a:rPr>
              <a:t>the </a:t>
            </a:r>
            <a:r>
              <a:rPr b="1" lang="en-US" sz="1400" spc="-21" strike="noStrike">
                <a:solidFill>
                  <a:srgbClr val="124f5c"/>
                </a:solidFill>
                <a:latin typeface="Verdana"/>
                <a:ea typeface="Arial"/>
              </a:rPr>
              <a:t>‘Games’  </a:t>
            </a:r>
            <a:r>
              <a:rPr b="0" lang="en-US" sz="1400" spc="-26" strike="noStrike">
                <a:solidFill>
                  <a:srgbClr val="124f5c"/>
                </a:solidFill>
                <a:latin typeface="Verdana"/>
                <a:ea typeface="Arial"/>
              </a:rPr>
              <a:t>category. </a:t>
            </a:r>
            <a:r>
              <a:rPr b="0" lang="en-US" sz="1400" spc="18" strike="noStrike">
                <a:solidFill>
                  <a:srgbClr val="124f5c"/>
                </a:solidFill>
                <a:latin typeface="Verdana"/>
                <a:ea typeface="Arial"/>
              </a:rPr>
              <a:t>Further</a:t>
            </a:r>
            <a:r>
              <a:rPr b="0" lang="en-US" sz="1400" spc="-256" strike="noStrike">
                <a:solidFill>
                  <a:srgbClr val="124f5c"/>
                </a:solidFill>
                <a:latin typeface="Verdana"/>
                <a:ea typeface="Arial"/>
              </a:rPr>
              <a:t> </a:t>
            </a:r>
            <a:r>
              <a:rPr b="0" lang="en-US" sz="1400" spc="29" strike="noStrike">
                <a:solidFill>
                  <a:srgbClr val="124f5c"/>
                </a:solidFill>
                <a:latin typeface="Verdana"/>
                <a:ea typeface="Arial"/>
              </a:rPr>
              <a:t>looking  </a:t>
            </a:r>
            <a:r>
              <a:rPr b="0" lang="en-US" sz="1400" spc="24" strike="noStrike">
                <a:solidFill>
                  <a:srgbClr val="124f5c"/>
                </a:solidFill>
                <a:latin typeface="Verdana"/>
                <a:ea typeface="Arial"/>
              </a:rPr>
              <a:t>into</a:t>
            </a:r>
            <a:r>
              <a:rPr b="0" lang="en-US" sz="1400" spc="-157" strike="noStrike">
                <a:solidFill>
                  <a:srgbClr val="124f5c"/>
                </a:solidFill>
                <a:latin typeface="Verdana"/>
                <a:ea typeface="Arial"/>
              </a:rPr>
              <a:t> </a:t>
            </a:r>
            <a:r>
              <a:rPr b="0" lang="en-US" sz="1400" spc="29" strike="noStrike">
                <a:solidFill>
                  <a:srgbClr val="124f5c"/>
                </a:solidFill>
                <a:latin typeface="Verdana"/>
                <a:ea typeface="Arial"/>
              </a:rPr>
              <a:t>the</a:t>
            </a:r>
            <a:r>
              <a:rPr b="0" lang="en-US" sz="1400" spc="-157" strike="noStrike">
                <a:solidFill>
                  <a:srgbClr val="124f5c"/>
                </a:solidFill>
                <a:latin typeface="Verdana"/>
                <a:ea typeface="Arial"/>
              </a:rPr>
              <a:t> </a:t>
            </a:r>
            <a:r>
              <a:rPr b="0" lang="en-US" sz="1400" spc="-12" strike="noStrike">
                <a:solidFill>
                  <a:srgbClr val="124f5c"/>
                </a:solidFill>
                <a:latin typeface="Verdana"/>
                <a:ea typeface="Arial"/>
              </a:rPr>
              <a:t>play</a:t>
            </a:r>
            <a:r>
              <a:rPr b="0" lang="en-US" sz="1400" spc="-145" strike="noStrike">
                <a:solidFill>
                  <a:srgbClr val="124f5c"/>
                </a:solidFill>
                <a:latin typeface="Verdana"/>
                <a:ea typeface="Arial"/>
              </a:rPr>
              <a:t> </a:t>
            </a:r>
            <a:r>
              <a:rPr b="0" lang="en-US" sz="1400" spc="-12" strike="noStrike">
                <a:solidFill>
                  <a:srgbClr val="124f5c"/>
                </a:solidFill>
                <a:latin typeface="Verdana"/>
                <a:ea typeface="Arial"/>
              </a:rPr>
              <a:t>store</a:t>
            </a:r>
            <a:r>
              <a:rPr b="0" lang="en-US" sz="1400" spc="-151" strike="noStrike">
                <a:solidFill>
                  <a:srgbClr val="124f5c"/>
                </a:solidFill>
                <a:latin typeface="Verdana"/>
                <a:ea typeface="Arial"/>
              </a:rPr>
              <a:t> </a:t>
            </a:r>
            <a:r>
              <a:rPr b="0" lang="en-US" sz="1400" spc="-32" strike="noStrike">
                <a:solidFill>
                  <a:srgbClr val="124f5c"/>
                </a:solidFill>
                <a:latin typeface="Verdana"/>
                <a:ea typeface="Arial"/>
              </a:rPr>
              <a:t>reveals  </a:t>
            </a:r>
            <a:r>
              <a:rPr b="0" lang="en-US" sz="1400" spc="12" strike="noStrike">
                <a:solidFill>
                  <a:srgbClr val="124f5c"/>
                </a:solidFill>
                <a:latin typeface="Verdana"/>
                <a:ea typeface="Arial"/>
              </a:rPr>
              <a:t>that </a:t>
            </a:r>
            <a:r>
              <a:rPr b="0" lang="en-US" sz="1400" spc="4" strike="noStrike">
                <a:solidFill>
                  <a:srgbClr val="124f5c"/>
                </a:solidFill>
                <a:latin typeface="Verdana"/>
                <a:ea typeface="Arial"/>
              </a:rPr>
              <a:t>these </a:t>
            </a:r>
            <a:r>
              <a:rPr b="0" lang="en-US" sz="1400" spc="18" strike="noStrike">
                <a:solidFill>
                  <a:srgbClr val="124f5c"/>
                </a:solidFill>
                <a:latin typeface="Verdana"/>
                <a:ea typeface="Arial"/>
              </a:rPr>
              <a:t>apps </a:t>
            </a:r>
            <a:r>
              <a:rPr b="0" lang="en-US" sz="1400" spc="-26" strike="noStrike">
                <a:solidFill>
                  <a:srgbClr val="124f5c"/>
                </a:solidFill>
                <a:latin typeface="Verdana"/>
                <a:ea typeface="Arial"/>
              </a:rPr>
              <a:t>are </a:t>
            </a:r>
            <a:r>
              <a:rPr b="0" lang="en-US" sz="1400" spc="-15" strike="noStrike">
                <a:solidFill>
                  <a:srgbClr val="124f5c"/>
                </a:solidFill>
                <a:latin typeface="Verdana"/>
                <a:ea typeface="Arial"/>
              </a:rPr>
              <a:t>light,  </a:t>
            </a:r>
            <a:r>
              <a:rPr b="0" lang="en-US" sz="1400" spc="-35" strike="noStrike">
                <a:solidFill>
                  <a:srgbClr val="124f5c"/>
                </a:solidFill>
                <a:latin typeface="Verdana"/>
                <a:ea typeface="Arial"/>
              </a:rPr>
              <a:t>casual, </a:t>
            </a:r>
            <a:r>
              <a:rPr b="0" lang="en-US" sz="1400" spc="12" strike="noStrike">
                <a:solidFill>
                  <a:srgbClr val="124f5c"/>
                </a:solidFill>
                <a:latin typeface="Verdana"/>
                <a:ea typeface="Arial"/>
              </a:rPr>
              <a:t>single </a:t>
            </a:r>
            <a:r>
              <a:rPr b="0" lang="en-US" sz="1400" spc="-15" strike="noStrike">
                <a:solidFill>
                  <a:srgbClr val="124f5c"/>
                </a:solidFill>
                <a:latin typeface="Verdana"/>
                <a:ea typeface="Arial"/>
              </a:rPr>
              <a:t>player  games.</a:t>
            </a:r>
            <a:endParaRPr b="0" lang="en-US" sz="1400" spc="-1" strike="noStrike">
              <a:latin typeface="Arial"/>
            </a:endParaRPr>
          </a:p>
        </p:txBody>
      </p:sp>
      <p:sp>
        <p:nvSpPr>
          <p:cNvPr id="310" name="CustomShape 4"/>
          <p:cNvSpPr/>
          <p:nvPr/>
        </p:nvSpPr>
        <p:spPr>
          <a:xfrm>
            <a:off x="6822720" y="1065240"/>
            <a:ext cx="2117520" cy="2246400"/>
          </a:xfrm>
          <a:custGeom>
            <a:avLst/>
            <a:gdLst/>
            <a:ahLst/>
            <a:rect l="l" t="t" r="r" b="b"/>
            <a:pathLst>
              <a:path w="3270250" h="1865629">
                <a:moveTo>
                  <a:pt x="6350" y="0"/>
                </a:moveTo>
                <a:lnTo>
                  <a:pt x="6350" y="1865376"/>
                </a:lnTo>
                <a:moveTo>
                  <a:pt x="3263760" y="0"/>
                </a:moveTo>
                <a:lnTo>
                  <a:pt x="3263760" y="1865376"/>
                </a:lnTo>
                <a:moveTo>
                  <a:pt x="0" y="6350"/>
                </a:moveTo>
                <a:lnTo>
                  <a:pt x="3270110" y="6350"/>
                </a:lnTo>
                <a:moveTo>
                  <a:pt x="0" y="1859026"/>
                </a:moveTo>
                <a:lnTo>
                  <a:pt x="3270110" y="1859026"/>
                </a:lnTo>
              </a:path>
            </a:pathLst>
          </a:custGeom>
          <a:noFill/>
          <a:ln w="1260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7920" y="1005840"/>
            <a:ext cx="9143640" cy="4137480"/>
          </a:xfrm>
          <a:prstGeom prst="roundRect">
            <a:avLst>
              <a:gd name="adj" fmla="val 4167"/>
            </a:avLst>
          </a:prstGeom>
          <a:blipFill rotWithShape="0">
            <a:blip r:embed="rId1">
              <a:extLst>
                <a:ext uri="{BEBA8EAE-BF5A-486C-A8C5-ECC9F3942E4B}">
                  <a14:imgProps xmlns:a14="http://schemas.microsoft.com/office/drawing/2010/main">
                    <a14:imgLayer r:embed="rId2">
                      <a14:imgEffect>
                        <a14:colorTemperature colorTemp="8800"/>
                      </a14:imgEffect>
                    </a14:imgLayer>
                  </a14:imgProps>
                </a:ext>
              </a:extLst>
            </a:blip>
            <a:stretch>
              <a:fillRect/>
            </a:stretch>
          </a:blipFill>
          <a:ln w="76320">
            <a:solidFill>
              <a:srgbClr val="292929"/>
            </a:solidFill>
            <a:miter/>
          </a:ln>
          <a:effectLst>
            <a:reflection algn="bl" blurRad="12700" dir="5400000" dist="5000" endPos="28000" rotWithShape="0" stA="28000" sy="-100000"/>
          </a:effectLst>
          <a:scene3d>
            <a:camera prst="orthographicFront"/>
            <a:lightRig dir="t" rig="threePt">
              <a:rot lat="0" lon="0" rev="2700000"/>
            </a:lightRig>
          </a:scene3d>
          <a:sp3d>
            <a:bevelT h="38100"/>
            <a:contourClr>
              <a:srgbClr val="c0c0c0"/>
            </a:contourClr>
          </a:sp3d>
        </p:spPr>
        <p:style>
          <a:lnRef idx="0"/>
          <a:fillRef idx="0"/>
          <a:effectRef idx="0"/>
          <a:fontRef idx="minor"/>
        </p:style>
      </p:sp>
      <p:sp>
        <p:nvSpPr>
          <p:cNvPr id="312" name="CustomShape 2"/>
          <p:cNvSpPr/>
          <p:nvPr/>
        </p:nvSpPr>
        <p:spPr>
          <a:xfrm>
            <a:off x="1164600" y="174240"/>
            <a:ext cx="456444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cc0000"/>
                </a:solidFill>
                <a:latin typeface="Arial"/>
                <a:ea typeface="Arial"/>
              </a:rPr>
              <a:t>Top Free Apps</a:t>
            </a:r>
            <a:endParaRPr b="0" lang="en-US" sz="2400" spc="-1" strike="noStrike">
              <a:latin typeface="Arial"/>
            </a:endParaRPr>
          </a:p>
        </p:txBody>
      </p:sp>
      <p:sp>
        <p:nvSpPr>
          <p:cNvPr id="313" name="CustomShape 3"/>
          <p:cNvSpPr/>
          <p:nvPr/>
        </p:nvSpPr>
        <p:spPr>
          <a:xfrm>
            <a:off x="505440" y="172080"/>
            <a:ext cx="513000" cy="505800"/>
          </a:xfrm>
          <a:prstGeom prst="rect">
            <a:avLst/>
          </a:prstGeom>
          <a:blipFill rotWithShape="0">
            <a:blip r:embed="rId3"/>
            <a:stretch>
              <a:fillRect/>
            </a:stretch>
          </a:blipFill>
          <a:ln>
            <a:noFill/>
          </a:ln>
        </p:spPr>
        <p:style>
          <a:lnRef idx="0"/>
          <a:fillRef idx="0"/>
          <a:effectRef idx="0"/>
          <a:fontRef idx="minor"/>
        </p:style>
      </p:sp>
      <p:sp>
        <p:nvSpPr>
          <p:cNvPr id="314" name="CustomShape 4"/>
          <p:cNvSpPr/>
          <p:nvPr/>
        </p:nvSpPr>
        <p:spPr>
          <a:xfrm>
            <a:off x="3797280" y="1618200"/>
            <a:ext cx="4667760" cy="1303560"/>
          </a:xfrm>
          <a:prstGeom prst="rect">
            <a:avLst/>
          </a:prstGeom>
          <a:noFill/>
          <a:ln>
            <a:noFill/>
          </a:ln>
        </p:spPr>
        <p:style>
          <a:lnRef idx="0"/>
          <a:fillRef idx="0"/>
          <a:effectRef idx="0"/>
          <a:fontRef idx="minor"/>
        </p:style>
        <p:txBody>
          <a:bodyPr lIns="90000" rIns="90000" tIns="45000" bIns="45000">
            <a:spAutoFit/>
          </a:bodyPr>
          <a:p>
            <a:pPr marL="469440" indent="-456840" algn="just">
              <a:lnSpc>
                <a:spcPct val="114000"/>
              </a:lnSpc>
              <a:spcBef>
                <a:spcPts val="99"/>
              </a:spcBef>
              <a:buClr>
                <a:srgbClr val="000000"/>
              </a:buClr>
              <a:buFont typeface="AoyagiKouzanFontT"/>
              <a:buChar char="❏"/>
            </a:pPr>
            <a:r>
              <a:rPr b="0" lang="en-US" sz="1400" spc="-12" strike="noStrike">
                <a:solidFill>
                  <a:srgbClr val="124f5b"/>
                </a:solidFill>
                <a:latin typeface="Verdana"/>
                <a:ea typeface="Arial"/>
              </a:rPr>
              <a:t>There </a:t>
            </a:r>
            <a:r>
              <a:rPr b="0" lang="en-US" sz="1400" spc="-32" strike="noStrike">
                <a:solidFill>
                  <a:srgbClr val="124f5b"/>
                </a:solidFill>
                <a:latin typeface="Verdana"/>
                <a:ea typeface="Arial"/>
              </a:rPr>
              <a:t>are </a:t>
            </a:r>
            <a:r>
              <a:rPr b="0" lang="en-US" sz="1400" spc="-21" strike="noStrike">
                <a:solidFill>
                  <a:srgbClr val="124f5b"/>
                </a:solidFill>
                <a:latin typeface="Verdana"/>
                <a:ea typeface="Arial"/>
              </a:rPr>
              <a:t>a </a:t>
            </a:r>
            <a:r>
              <a:rPr b="0" lang="en-US" sz="1400" spc="-1" strike="noStrike">
                <a:solidFill>
                  <a:srgbClr val="124f5b"/>
                </a:solidFill>
                <a:latin typeface="Verdana"/>
                <a:ea typeface="Arial"/>
              </a:rPr>
              <a:t>total </a:t>
            </a:r>
            <a:r>
              <a:rPr b="0" lang="en-US" sz="1400" spc="4" strike="noStrike">
                <a:solidFill>
                  <a:srgbClr val="124f5b"/>
                </a:solidFill>
                <a:latin typeface="Verdana"/>
                <a:ea typeface="Arial"/>
              </a:rPr>
              <a:t>of </a:t>
            </a:r>
            <a:r>
              <a:rPr b="1" lang="en-US" sz="1400" spc="-145" strike="noStrike">
                <a:solidFill>
                  <a:srgbClr val="124f5b"/>
                </a:solidFill>
                <a:latin typeface="Verdana"/>
                <a:ea typeface="Arial"/>
              </a:rPr>
              <a:t>20 </a:t>
            </a:r>
            <a:r>
              <a:rPr b="0" lang="en-US" sz="1400" spc="12" strike="noStrike">
                <a:solidFill>
                  <a:srgbClr val="124f5b"/>
                </a:solidFill>
                <a:latin typeface="Verdana"/>
                <a:ea typeface="Arial"/>
              </a:rPr>
              <a:t>free </a:t>
            </a:r>
            <a:r>
              <a:rPr b="0" lang="en-US" sz="1400" spc="29" strike="noStrike">
                <a:solidFill>
                  <a:srgbClr val="124f5b"/>
                </a:solidFill>
                <a:latin typeface="Verdana"/>
                <a:ea typeface="Arial"/>
              </a:rPr>
              <a:t>apps  </a:t>
            </a:r>
            <a:r>
              <a:rPr b="0" lang="en-US" sz="1400" spc="49" strike="noStrike">
                <a:solidFill>
                  <a:srgbClr val="124f5b"/>
                </a:solidFill>
                <a:latin typeface="Verdana"/>
                <a:ea typeface="Arial"/>
              </a:rPr>
              <a:t>with</a:t>
            </a:r>
            <a:r>
              <a:rPr b="0" lang="en-US" sz="1400" spc="-452" strike="noStrike">
                <a:solidFill>
                  <a:srgbClr val="124f5b"/>
                </a:solidFill>
                <a:latin typeface="Verdana"/>
                <a:ea typeface="Arial"/>
              </a:rPr>
              <a:t> </a:t>
            </a:r>
            <a:r>
              <a:rPr b="0" lang="en-US" sz="1400" spc="-41" strike="noStrike">
                <a:solidFill>
                  <a:srgbClr val="124f5b"/>
                </a:solidFill>
                <a:latin typeface="Verdana"/>
                <a:ea typeface="Arial"/>
              </a:rPr>
              <a:t>over </a:t>
            </a:r>
            <a:r>
              <a:rPr b="1" lang="en-US" sz="1400" spc="-52" strike="noStrike">
                <a:solidFill>
                  <a:srgbClr val="124f5b"/>
                </a:solidFill>
                <a:latin typeface="Verdana"/>
                <a:ea typeface="Arial"/>
              </a:rPr>
              <a:t>one </a:t>
            </a:r>
            <a:r>
              <a:rPr b="1" lang="en-US" sz="1400" spc="-60" strike="noStrike">
                <a:solidFill>
                  <a:srgbClr val="124f5b"/>
                </a:solidFill>
                <a:latin typeface="Verdana"/>
                <a:ea typeface="Arial"/>
              </a:rPr>
              <a:t>billion </a:t>
            </a:r>
            <a:r>
              <a:rPr b="0" lang="en-US" sz="1400" spc="-41" strike="noStrike">
                <a:solidFill>
                  <a:srgbClr val="124f5b"/>
                </a:solidFill>
                <a:latin typeface="Verdana"/>
                <a:ea typeface="Arial"/>
              </a:rPr>
              <a:t>installs.</a:t>
            </a:r>
            <a:endParaRPr b="0" lang="en-US" sz="1400" spc="-1" strike="noStrike">
              <a:latin typeface="Arial"/>
            </a:endParaRPr>
          </a:p>
          <a:p>
            <a:pPr marL="469440" indent="-456840" algn="just">
              <a:lnSpc>
                <a:spcPct val="114000"/>
              </a:lnSpc>
              <a:buClr>
                <a:srgbClr val="000000"/>
              </a:buClr>
              <a:buFont typeface="AoyagiKouzanFontT"/>
              <a:buChar char="❏"/>
            </a:pPr>
            <a:r>
              <a:rPr b="0" lang="en-US" sz="1400" spc="4" strike="noStrike">
                <a:solidFill>
                  <a:srgbClr val="124f5b"/>
                </a:solidFill>
                <a:latin typeface="Verdana"/>
                <a:ea typeface="Arial"/>
              </a:rPr>
              <a:t>The </a:t>
            </a:r>
            <a:r>
              <a:rPr b="0" lang="en-US" sz="1400" spc="38" strike="noStrike">
                <a:solidFill>
                  <a:srgbClr val="124f5b"/>
                </a:solidFill>
                <a:latin typeface="Verdana"/>
                <a:ea typeface="Arial"/>
              </a:rPr>
              <a:t>top </a:t>
            </a:r>
            <a:r>
              <a:rPr b="0" lang="en-US" sz="1400" spc="4" strike="noStrike">
                <a:solidFill>
                  <a:srgbClr val="124f5b"/>
                </a:solidFill>
                <a:latin typeface="Verdana"/>
                <a:ea typeface="Arial"/>
              </a:rPr>
              <a:t>categories </a:t>
            </a:r>
            <a:r>
              <a:rPr b="0" lang="en-US" sz="1400" spc="29" strike="noStrike">
                <a:solidFill>
                  <a:srgbClr val="124f5b"/>
                </a:solidFill>
                <a:latin typeface="Verdana"/>
                <a:ea typeface="Arial"/>
              </a:rPr>
              <a:t>in </a:t>
            </a:r>
            <a:r>
              <a:rPr b="0" lang="en-US" sz="1400" spc="58" strike="noStrike">
                <a:solidFill>
                  <a:srgbClr val="124f5b"/>
                </a:solidFill>
                <a:latin typeface="Verdana"/>
                <a:ea typeface="Arial"/>
              </a:rPr>
              <a:t>which</a:t>
            </a:r>
            <a:r>
              <a:rPr b="0" lang="en-US" sz="1400" spc="-282" strike="noStrike">
                <a:solidFill>
                  <a:srgbClr val="124f5b"/>
                </a:solidFill>
                <a:latin typeface="Verdana"/>
                <a:ea typeface="Arial"/>
              </a:rPr>
              <a:t> </a:t>
            </a:r>
            <a:r>
              <a:rPr b="0" lang="en-US" sz="1400" spc="9" strike="noStrike">
                <a:solidFill>
                  <a:srgbClr val="124f5b"/>
                </a:solidFill>
                <a:latin typeface="Verdana"/>
                <a:ea typeface="Arial"/>
              </a:rPr>
              <a:t>these  </a:t>
            </a:r>
            <a:r>
              <a:rPr b="0" lang="en-US" sz="1400" spc="29" strike="noStrike">
                <a:solidFill>
                  <a:srgbClr val="124f5b"/>
                </a:solidFill>
                <a:latin typeface="Verdana"/>
                <a:ea typeface="Arial"/>
              </a:rPr>
              <a:t>apps </a:t>
            </a:r>
            <a:r>
              <a:rPr b="0" lang="en-US" sz="1400" spc="-26" strike="noStrike">
                <a:solidFill>
                  <a:srgbClr val="124f5b"/>
                </a:solidFill>
                <a:latin typeface="Verdana"/>
                <a:ea typeface="Arial"/>
              </a:rPr>
              <a:t>fall </a:t>
            </a:r>
            <a:r>
              <a:rPr b="0" lang="en-US" sz="1400" spc="-32" strike="noStrike">
                <a:solidFill>
                  <a:srgbClr val="124f5b"/>
                </a:solidFill>
                <a:latin typeface="Verdana"/>
                <a:ea typeface="Arial"/>
              </a:rPr>
              <a:t>are </a:t>
            </a:r>
            <a:r>
              <a:rPr b="1" lang="en-US" sz="1400" spc="-80" strike="noStrike">
                <a:solidFill>
                  <a:srgbClr val="124f5b"/>
                </a:solidFill>
                <a:latin typeface="Verdana"/>
                <a:ea typeface="Arial"/>
              </a:rPr>
              <a:t>Communication</a:t>
            </a:r>
            <a:r>
              <a:rPr b="0" lang="en-US" sz="1400" spc="-80" strike="noStrike">
                <a:solidFill>
                  <a:srgbClr val="124f5b"/>
                </a:solidFill>
                <a:latin typeface="Verdana"/>
                <a:ea typeface="Arial"/>
              </a:rPr>
              <a:t>(6),  </a:t>
            </a:r>
            <a:r>
              <a:rPr b="1" lang="en-US" sz="1400" spc="-131" strike="noStrike">
                <a:solidFill>
                  <a:srgbClr val="124f5b"/>
                </a:solidFill>
                <a:latin typeface="Verdana"/>
                <a:ea typeface="Arial"/>
              </a:rPr>
              <a:t>Social</a:t>
            </a:r>
            <a:r>
              <a:rPr b="0" lang="en-US" sz="1400" spc="-131" strike="noStrike">
                <a:solidFill>
                  <a:srgbClr val="124f5b"/>
                </a:solidFill>
                <a:latin typeface="Verdana"/>
                <a:ea typeface="Arial"/>
              </a:rPr>
              <a:t>(3), </a:t>
            </a:r>
            <a:r>
              <a:rPr b="1" lang="en-US" sz="1400" spc="-52" strike="noStrike">
                <a:solidFill>
                  <a:srgbClr val="124f5b"/>
                </a:solidFill>
                <a:latin typeface="Verdana"/>
                <a:ea typeface="Arial"/>
              </a:rPr>
              <a:t>Video </a:t>
            </a:r>
            <a:r>
              <a:rPr b="1" lang="en-US" sz="1400" spc="-137" strike="noStrike">
                <a:solidFill>
                  <a:srgbClr val="124f5b"/>
                </a:solidFill>
                <a:latin typeface="Verdana"/>
                <a:ea typeface="Arial"/>
              </a:rPr>
              <a:t>Players</a:t>
            </a:r>
            <a:r>
              <a:rPr b="0" lang="en-US" sz="1400" spc="-137" strike="noStrike">
                <a:solidFill>
                  <a:srgbClr val="124f5b"/>
                </a:solidFill>
                <a:latin typeface="Verdana"/>
                <a:ea typeface="Arial"/>
              </a:rPr>
              <a:t>(2), </a:t>
            </a:r>
            <a:r>
              <a:rPr b="1" lang="en-US" sz="1400" spc="-111" strike="noStrike">
                <a:solidFill>
                  <a:srgbClr val="124f5b"/>
                </a:solidFill>
                <a:latin typeface="Verdana"/>
                <a:ea typeface="Arial"/>
              </a:rPr>
              <a:t>Travel  </a:t>
            </a:r>
            <a:r>
              <a:rPr b="1" lang="en-US" sz="1400" spc="-52" strike="noStrike">
                <a:solidFill>
                  <a:srgbClr val="124f5b"/>
                </a:solidFill>
                <a:latin typeface="Verdana"/>
                <a:ea typeface="Arial"/>
              </a:rPr>
              <a:t>and</a:t>
            </a:r>
            <a:r>
              <a:rPr b="1" lang="en-US" sz="1400" spc="-114" strike="noStrike">
                <a:solidFill>
                  <a:srgbClr val="124f5b"/>
                </a:solidFill>
                <a:latin typeface="Verdana"/>
                <a:ea typeface="Arial"/>
              </a:rPr>
              <a:t> </a:t>
            </a:r>
            <a:r>
              <a:rPr b="1" lang="en-US" sz="1400" spc="-131" strike="noStrike">
                <a:solidFill>
                  <a:srgbClr val="124f5b"/>
                </a:solidFill>
                <a:latin typeface="Verdana"/>
                <a:ea typeface="Arial"/>
              </a:rPr>
              <a:t>Local</a:t>
            </a:r>
            <a:r>
              <a:rPr b="0" lang="en-US" sz="1400" spc="-131" strike="noStrike">
                <a:solidFill>
                  <a:srgbClr val="124f5b"/>
                </a:solidFill>
                <a:latin typeface="Verdana"/>
                <a:ea typeface="Arial"/>
              </a:rPr>
              <a:t>(2).</a:t>
            </a:r>
            <a:endParaRPr b="0" lang="en-US" sz="1400" spc="-1" strike="noStrike">
              <a:latin typeface="Arial"/>
            </a:endParaRPr>
          </a:p>
        </p:txBody>
      </p:sp>
      <p:sp>
        <p:nvSpPr>
          <p:cNvPr id="315" name="CustomShape 5"/>
          <p:cNvSpPr/>
          <p:nvPr/>
        </p:nvSpPr>
        <p:spPr>
          <a:xfrm>
            <a:off x="3797280" y="1520640"/>
            <a:ext cx="4667760" cy="1501200"/>
          </a:xfrm>
          <a:custGeom>
            <a:avLst/>
            <a:gdLst/>
            <a:ahLst/>
            <a:rect l="l" t="t" r="r" b="b"/>
            <a:pathLst>
              <a:path w="3270250" h="1865629">
                <a:moveTo>
                  <a:pt x="6350" y="0"/>
                </a:moveTo>
                <a:lnTo>
                  <a:pt x="6350" y="1865376"/>
                </a:lnTo>
                <a:moveTo>
                  <a:pt x="3263760" y="0"/>
                </a:moveTo>
                <a:lnTo>
                  <a:pt x="3263760" y="1865376"/>
                </a:lnTo>
                <a:moveTo>
                  <a:pt x="0" y="6350"/>
                </a:moveTo>
                <a:lnTo>
                  <a:pt x="3270110" y="6350"/>
                </a:lnTo>
                <a:moveTo>
                  <a:pt x="0" y="1859026"/>
                </a:moveTo>
                <a:lnTo>
                  <a:pt x="3270110" y="1859026"/>
                </a:lnTo>
              </a:path>
            </a:pathLst>
          </a:custGeom>
          <a:noFill/>
          <a:ln w="1260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1094760" y="219240"/>
            <a:ext cx="6248880" cy="8211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51" strike="noStrike">
                <a:solidFill>
                  <a:srgbClr val="cc0000"/>
                </a:solidFill>
                <a:latin typeface="Arial"/>
                <a:ea typeface="Arial"/>
              </a:rPr>
              <a:t>Top </a:t>
            </a:r>
            <a:r>
              <a:rPr b="1" lang="en-US" sz="2400" spc="-80" strike="noStrike">
                <a:solidFill>
                  <a:srgbClr val="cc0000"/>
                </a:solidFill>
                <a:latin typeface="Arial"/>
                <a:ea typeface="Arial"/>
              </a:rPr>
              <a:t>Paid </a:t>
            </a:r>
            <a:r>
              <a:rPr b="1" lang="en-US" sz="2400" spc="-66" strike="noStrike">
                <a:solidFill>
                  <a:srgbClr val="cc0000"/>
                </a:solidFill>
                <a:latin typeface="Arial"/>
                <a:ea typeface="Arial"/>
              </a:rPr>
              <a:t>Apps </a:t>
            </a:r>
            <a:r>
              <a:rPr b="1" lang="en-US" sz="2400" spc="-86" strike="noStrike">
                <a:solidFill>
                  <a:srgbClr val="cc0000"/>
                </a:solidFill>
                <a:latin typeface="Arial"/>
                <a:ea typeface="Arial"/>
              </a:rPr>
              <a:t>Based </a:t>
            </a:r>
            <a:r>
              <a:rPr b="1" lang="en-US" sz="2400" spc="-75" strike="noStrike">
                <a:solidFill>
                  <a:srgbClr val="cc0000"/>
                </a:solidFill>
                <a:latin typeface="Arial"/>
                <a:ea typeface="Arial"/>
              </a:rPr>
              <a:t>on </a:t>
            </a:r>
            <a:r>
              <a:rPr b="1" lang="en-US" sz="2400" spc="-111" strike="noStrike">
                <a:solidFill>
                  <a:srgbClr val="cc0000"/>
                </a:solidFill>
                <a:latin typeface="Arial"/>
                <a:ea typeface="Arial"/>
              </a:rPr>
              <a:t>Revenue</a:t>
            </a:r>
            <a:r>
              <a:rPr b="1" lang="en-US" sz="2400" spc="-582" strike="noStrike">
                <a:solidFill>
                  <a:srgbClr val="cc0000"/>
                </a:solidFill>
                <a:latin typeface="Arial"/>
                <a:ea typeface="Arial"/>
              </a:rPr>
              <a:t> </a:t>
            </a:r>
            <a:r>
              <a:rPr b="1" lang="en-US" sz="2400" spc="-106" strike="noStrike">
                <a:solidFill>
                  <a:srgbClr val="cc0000"/>
                </a:solidFill>
                <a:latin typeface="Arial"/>
                <a:ea typeface="Arial"/>
              </a:rPr>
              <a:t>Generated</a:t>
            </a:r>
            <a:endParaRPr b="0" lang="en-US" sz="2400" spc="-1" strike="noStrike">
              <a:latin typeface="Arial"/>
            </a:endParaRPr>
          </a:p>
        </p:txBody>
      </p:sp>
      <p:sp>
        <p:nvSpPr>
          <p:cNvPr id="317" name="CustomShape 2"/>
          <p:cNvSpPr/>
          <p:nvPr/>
        </p:nvSpPr>
        <p:spPr>
          <a:xfrm>
            <a:off x="495000" y="173880"/>
            <a:ext cx="513000" cy="505800"/>
          </a:xfrm>
          <a:prstGeom prst="rect">
            <a:avLst/>
          </a:prstGeom>
          <a:blipFill rotWithShape="0">
            <a:blip r:embed="rId1"/>
            <a:stretch>
              <a:fillRect/>
            </a:stretch>
          </a:blipFill>
          <a:ln>
            <a:noFill/>
          </a:ln>
        </p:spPr>
        <p:style>
          <a:lnRef idx="0"/>
          <a:fillRef idx="0"/>
          <a:effectRef idx="0"/>
          <a:fontRef idx="minor"/>
        </p:style>
      </p:sp>
      <p:sp>
        <p:nvSpPr>
          <p:cNvPr id="318" name="CustomShape 3"/>
          <p:cNvSpPr/>
          <p:nvPr/>
        </p:nvSpPr>
        <p:spPr>
          <a:xfrm>
            <a:off x="144360" y="892440"/>
            <a:ext cx="3493440" cy="4510440"/>
          </a:xfrm>
          <a:prstGeom prst="rect">
            <a:avLst/>
          </a:prstGeom>
          <a:noFill/>
          <a:ln>
            <a:noFill/>
          </a:ln>
        </p:spPr>
        <p:style>
          <a:lnRef idx="0"/>
          <a:fillRef idx="0"/>
          <a:effectRef idx="0"/>
          <a:fontRef idx="minor"/>
        </p:style>
        <p:txBody>
          <a:bodyPr lIns="90000" rIns="90000" tIns="45000" bIns="45000">
            <a:spAutoFit/>
          </a:bodyPr>
          <a:p>
            <a:pPr marL="469440" indent="-456840" algn="just">
              <a:lnSpc>
                <a:spcPct val="114000"/>
              </a:lnSpc>
              <a:spcBef>
                <a:spcPts val="99"/>
              </a:spcBef>
              <a:buClr>
                <a:srgbClr val="004b53"/>
              </a:buClr>
              <a:buFont typeface="Wingdings" charset="2"/>
              <a:buChar char=""/>
            </a:pPr>
            <a:r>
              <a:rPr b="0" lang="en-US" sz="1600" spc="12" strike="noStrike">
                <a:solidFill>
                  <a:srgbClr val="004b53"/>
                </a:solidFill>
                <a:latin typeface="Arial"/>
                <a:ea typeface="Arial"/>
              </a:rPr>
              <a:t>Revenue </a:t>
            </a:r>
            <a:r>
              <a:rPr b="0" lang="en-US" sz="1600" spc="24" strike="noStrike">
                <a:solidFill>
                  <a:srgbClr val="004b53"/>
                </a:solidFill>
                <a:latin typeface="Arial"/>
                <a:ea typeface="Arial"/>
              </a:rPr>
              <a:t>generated </a:t>
            </a:r>
            <a:r>
              <a:rPr b="0" lang="en-US" sz="1600" spc="-35" strike="noStrike">
                <a:solidFill>
                  <a:srgbClr val="004b53"/>
                </a:solidFill>
                <a:latin typeface="Arial"/>
                <a:ea typeface="Arial"/>
              </a:rPr>
              <a:t>is  </a:t>
            </a:r>
            <a:r>
              <a:rPr b="0" lang="en-US" sz="1600" spc="12" strike="noStrike">
                <a:solidFill>
                  <a:srgbClr val="004b53"/>
                </a:solidFill>
                <a:latin typeface="Arial"/>
                <a:ea typeface="Arial"/>
              </a:rPr>
              <a:t>given</a:t>
            </a:r>
            <a:r>
              <a:rPr b="0" lang="en-US" sz="1600" spc="-177" strike="noStrike">
                <a:solidFill>
                  <a:srgbClr val="004b53"/>
                </a:solidFill>
                <a:latin typeface="Arial"/>
                <a:ea typeface="Arial"/>
              </a:rPr>
              <a:t> </a:t>
            </a:r>
            <a:r>
              <a:rPr b="0" lang="en-US" sz="1600" spc="-15" strike="noStrike">
                <a:solidFill>
                  <a:srgbClr val="004b53"/>
                </a:solidFill>
                <a:latin typeface="Arial"/>
                <a:ea typeface="Arial"/>
              </a:rPr>
              <a:t>by</a:t>
            </a:r>
            <a:r>
              <a:rPr b="0" lang="en-US" sz="1600" spc="-171" strike="noStrike">
                <a:solidFill>
                  <a:srgbClr val="004b53"/>
                </a:solidFill>
                <a:latin typeface="Arial"/>
                <a:ea typeface="Arial"/>
              </a:rPr>
              <a:t> </a:t>
            </a:r>
            <a:r>
              <a:rPr b="0" lang="en-US" sz="1600" spc="32" strike="noStrike">
                <a:solidFill>
                  <a:srgbClr val="004b53"/>
                </a:solidFill>
                <a:latin typeface="Arial"/>
                <a:ea typeface="Arial"/>
              </a:rPr>
              <a:t>the</a:t>
            </a:r>
            <a:r>
              <a:rPr b="0" lang="en-US" sz="1600" spc="-171" strike="noStrike">
                <a:solidFill>
                  <a:srgbClr val="004b53"/>
                </a:solidFill>
                <a:latin typeface="Arial"/>
                <a:ea typeface="Arial"/>
              </a:rPr>
              <a:t> </a:t>
            </a:r>
            <a:r>
              <a:rPr b="0" lang="en-US" sz="1600" spc="-41" strike="noStrike">
                <a:solidFill>
                  <a:srgbClr val="004b53"/>
                </a:solidFill>
                <a:latin typeface="Arial"/>
                <a:ea typeface="Arial"/>
              </a:rPr>
              <a:t>formula:</a:t>
            </a:r>
            <a:endParaRPr b="0" lang="en-US" sz="1600" spc="-1" strike="noStrike">
              <a:latin typeface="Arial"/>
            </a:endParaRPr>
          </a:p>
          <a:p>
            <a:pPr marL="12600" algn="just">
              <a:lnSpc>
                <a:spcPct val="100000"/>
              </a:lnSpc>
              <a:spcBef>
                <a:spcPts val="320"/>
              </a:spcBef>
            </a:pPr>
            <a:r>
              <a:rPr b="1" lang="en-US" sz="1600" spc="-75" strike="noStrike">
                <a:solidFill>
                  <a:srgbClr val="004b53"/>
                </a:solidFill>
                <a:latin typeface="Arial"/>
                <a:ea typeface="Arial"/>
              </a:rPr>
              <a:t>         </a:t>
            </a:r>
            <a:r>
              <a:rPr b="1" lang="en-US" sz="1600" spc="-75" strike="noStrike">
                <a:solidFill>
                  <a:srgbClr val="004b53"/>
                </a:solidFill>
                <a:latin typeface="Arial"/>
                <a:ea typeface="Arial"/>
              </a:rPr>
              <a:t>Revenue  = </a:t>
            </a:r>
            <a:r>
              <a:rPr b="1" lang="en-US" sz="1600" spc="-486" strike="noStrike">
                <a:solidFill>
                  <a:srgbClr val="004b53"/>
                </a:solidFill>
                <a:latin typeface="Arial"/>
                <a:ea typeface="Arial"/>
              </a:rPr>
              <a:t>   </a:t>
            </a:r>
            <a:r>
              <a:rPr b="1" lang="en-US" sz="1600" spc="-120" strike="noStrike">
                <a:solidFill>
                  <a:srgbClr val="004b53"/>
                </a:solidFill>
                <a:latin typeface="Arial"/>
                <a:ea typeface="Arial"/>
              </a:rPr>
              <a:t>Installs </a:t>
            </a:r>
            <a:r>
              <a:rPr b="1" lang="en-US" sz="1600" spc="-500" strike="noStrike">
                <a:solidFill>
                  <a:srgbClr val="004b53"/>
                </a:solidFill>
                <a:latin typeface="Arial"/>
                <a:ea typeface="Arial"/>
              </a:rPr>
              <a:t>*</a:t>
            </a:r>
            <a:r>
              <a:rPr b="1" lang="en-US" sz="1600" spc="-395" strike="noStrike">
                <a:solidFill>
                  <a:srgbClr val="004b53"/>
                </a:solidFill>
                <a:latin typeface="Arial"/>
                <a:ea typeface="Arial"/>
              </a:rPr>
              <a:t> </a:t>
            </a:r>
            <a:r>
              <a:rPr b="1" lang="en-US" sz="1600" spc="-60" strike="noStrike">
                <a:solidFill>
                  <a:srgbClr val="004b53"/>
                </a:solidFill>
                <a:latin typeface="Arial"/>
                <a:ea typeface="Arial"/>
              </a:rPr>
              <a:t>  Price</a:t>
            </a:r>
            <a:endParaRPr b="0" lang="en-US" sz="1600" spc="-1" strike="noStrike">
              <a:latin typeface="Arial"/>
            </a:endParaRPr>
          </a:p>
          <a:p>
            <a:pPr marL="469440" indent="-456840" algn="just">
              <a:lnSpc>
                <a:spcPct val="114000"/>
              </a:lnSpc>
              <a:buClr>
                <a:srgbClr val="004b53"/>
              </a:buClr>
              <a:buFont typeface="Wingdings" charset="2"/>
              <a:buChar char=""/>
            </a:pPr>
            <a:r>
              <a:rPr b="0" lang="en-US" sz="1600" spc="32" strike="noStrike">
                <a:solidFill>
                  <a:srgbClr val="004b53"/>
                </a:solidFill>
                <a:latin typeface="Arial"/>
                <a:ea typeface="Arial"/>
              </a:rPr>
              <a:t>Note </a:t>
            </a:r>
            <a:r>
              <a:rPr b="0" lang="en-US" sz="1600" spc="24" strike="noStrike">
                <a:solidFill>
                  <a:srgbClr val="004b53"/>
                </a:solidFill>
                <a:latin typeface="Arial"/>
                <a:ea typeface="Arial"/>
              </a:rPr>
              <a:t>that </a:t>
            </a:r>
            <a:r>
              <a:rPr b="0" lang="en-US" sz="1600" spc="29" strike="noStrike">
                <a:solidFill>
                  <a:srgbClr val="004b53"/>
                </a:solidFill>
                <a:latin typeface="Arial"/>
                <a:ea typeface="Arial"/>
              </a:rPr>
              <a:t>in </a:t>
            </a:r>
            <a:r>
              <a:rPr b="0" lang="en-US" sz="1600" spc="4" strike="noStrike">
                <a:solidFill>
                  <a:srgbClr val="004b53"/>
                </a:solidFill>
                <a:latin typeface="Arial"/>
                <a:ea typeface="Arial"/>
              </a:rPr>
              <a:t>this </a:t>
            </a:r>
            <a:r>
              <a:rPr b="0" lang="en-US" sz="1600" spc="-55" strike="noStrike">
                <a:solidFill>
                  <a:srgbClr val="004b53"/>
                </a:solidFill>
                <a:latin typeface="Arial"/>
                <a:ea typeface="Arial"/>
              </a:rPr>
              <a:t>case,  </a:t>
            </a:r>
            <a:r>
              <a:rPr b="0" lang="en-US" sz="1600" spc="-7" strike="noStrike">
                <a:solidFill>
                  <a:srgbClr val="004b53"/>
                </a:solidFill>
                <a:latin typeface="Arial"/>
                <a:ea typeface="Arial"/>
              </a:rPr>
              <a:t>revenue </a:t>
            </a:r>
            <a:r>
              <a:rPr b="0" lang="en-US" sz="1600" spc="-35" strike="noStrike">
                <a:solidFill>
                  <a:srgbClr val="004b53"/>
                </a:solidFill>
                <a:latin typeface="Arial"/>
                <a:ea typeface="Arial"/>
              </a:rPr>
              <a:t>refers </a:t>
            </a:r>
            <a:r>
              <a:rPr b="0" lang="en-US" sz="1600" spc="9" strike="noStrike">
                <a:solidFill>
                  <a:srgbClr val="004b53"/>
                </a:solidFill>
                <a:latin typeface="Arial"/>
                <a:ea typeface="Arial"/>
              </a:rPr>
              <a:t>to </a:t>
            </a:r>
            <a:r>
              <a:rPr b="0" lang="en-US" sz="1600" spc="32" strike="noStrike">
                <a:solidFill>
                  <a:srgbClr val="004b53"/>
                </a:solidFill>
                <a:latin typeface="Arial"/>
                <a:ea typeface="Arial"/>
              </a:rPr>
              <a:t>the  money </a:t>
            </a:r>
            <a:r>
              <a:rPr b="0" lang="en-US" sz="1600" spc="12" strike="noStrike">
                <a:solidFill>
                  <a:srgbClr val="004b53"/>
                </a:solidFill>
                <a:latin typeface="Arial"/>
                <a:ea typeface="Arial"/>
              </a:rPr>
              <a:t>earned </a:t>
            </a:r>
            <a:r>
              <a:rPr b="0" lang="en-US" sz="1600" spc="-1" strike="noStrike">
                <a:solidFill>
                  <a:srgbClr val="004b53"/>
                </a:solidFill>
                <a:latin typeface="Arial"/>
                <a:ea typeface="Arial"/>
              </a:rPr>
              <a:t>only</a:t>
            </a:r>
            <a:r>
              <a:rPr b="0" lang="en-US" sz="1600" spc="-381" strike="noStrike">
                <a:solidFill>
                  <a:srgbClr val="004b53"/>
                </a:solidFill>
                <a:latin typeface="Arial"/>
                <a:ea typeface="Arial"/>
              </a:rPr>
              <a:t> </a:t>
            </a:r>
            <a:r>
              <a:rPr b="0" lang="en-US" sz="1600" spc="58" strike="noStrike">
                <a:solidFill>
                  <a:srgbClr val="004b53"/>
                </a:solidFill>
                <a:latin typeface="Arial"/>
                <a:ea typeface="Arial"/>
              </a:rPr>
              <a:t>from  </a:t>
            </a:r>
            <a:r>
              <a:rPr b="0" lang="en-US" sz="1600" spc="32" strike="noStrike">
                <a:solidFill>
                  <a:srgbClr val="004b53"/>
                </a:solidFill>
                <a:latin typeface="Arial"/>
                <a:ea typeface="Arial"/>
              </a:rPr>
              <a:t>paid </a:t>
            </a:r>
            <a:r>
              <a:rPr b="0" lang="en-US" sz="1600" spc="52" strike="noStrike">
                <a:solidFill>
                  <a:srgbClr val="004b53"/>
                </a:solidFill>
                <a:latin typeface="Arial"/>
                <a:ea typeface="Arial"/>
              </a:rPr>
              <a:t>app</a:t>
            </a:r>
            <a:r>
              <a:rPr b="0" lang="en-US" sz="1600" spc="-372" strike="noStrike">
                <a:solidFill>
                  <a:srgbClr val="004b53"/>
                </a:solidFill>
                <a:latin typeface="Arial"/>
                <a:ea typeface="Arial"/>
              </a:rPr>
              <a:t> </a:t>
            </a:r>
            <a:r>
              <a:rPr b="0" lang="en-US" sz="1600" spc="-41" strike="noStrike">
                <a:solidFill>
                  <a:srgbClr val="004b53"/>
                </a:solidFill>
                <a:latin typeface="Arial"/>
                <a:ea typeface="Arial"/>
              </a:rPr>
              <a:t>installs.</a:t>
            </a:r>
            <a:endParaRPr b="0" lang="en-US" sz="1600" spc="-1" strike="noStrike">
              <a:latin typeface="Arial"/>
            </a:endParaRPr>
          </a:p>
          <a:p>
            <a:pPr marL="469440" indent="-456840" algn="just">
              <a:lnSpc>
                <a:spcPct val="114000"/>
              </a:lnSpc>
              <a:buClr>
                <a:srgbClr val="004b53"/>
              </a:buClr>
              <a:buFont typeface="Wingdings" charset="2"/>
              <a:buChar char=""/>
            </a:pPr>
            <a:r>
              <a:rPr b="0" lang="en-US" sz="1600" spc="4" strike="noStrike">
                <a:solidFill>
                  <a:srgbClr val="004b53"/>
                </a:solidFill>
                <a:latin typeface="Arial"/>
                <a:ea typeface="Arial"/>
              </a:rPr>
              <a:t>The </a:t>
            </a:r>
            <a:r>
              <a:rPr b="0" lang="en-US" sz="1600" spc="38" strike="noStrike">
                <a:solidFill>
                  <a:srgbClr val="004b53"/>
                </a:solidFill>
                <a:latin typeface="Arial"/>
                <a:ea typeface="Arial"/>
              </a:rPr>
              <a:t>top </a:t>
            </a:r>
            <a:r>
              <a:rPr b="0" lang="en-US" sz="1600" spc="4" strike="noStrike">
                <a:solidFill>
                  <a:srgbClr val="004b53"/>
                </a:solidFill>
                <a:latin typeface="Arial"/>
                <a:ea typeface="Arial"/>
              </a:rPr>
              <a:t>categories </a:t>
            </a:r>
            <a:r>
              <a:rPr b="0" lang="en-US" sz="1600" spc="29" strike="noStrike">
                <a:solidFill>
                  <a:srgbClr val="004b53"/>
                </a:solidFill>
                <a:latin typeface="Arial"/>
                <a:ea typeface="Arial"/>
              </a:rPr>
              <a:t>in  </a:t>
            </a:r>
            <a:r>
              <a:rPr b="0" lang="en-US" sz="1600" spc="58" strike="noStrike">
                <a:solidFill>
                  <a:srgbClr val="004b53"/>
                </a:solidFill>
                <a:latin typeface="Arial"/>
                <a:ea typeface="Arial"/>
              </a:rPr>
              <a:t>which</a:t>
            </a:r>
            <a:r>
              <a:rPr b="0" lang="en-US" sz="1600" spc="-460" strike="noStrike">
                <a:solidFill>
                  <a:srgbClr val="004b53"/>
                </a:solidFill>
                <a:latin typeface="Arial"/>
                <a:ea typeface="Arial"/>
              </a:rPr>
              <a:t> </a:t>
            </a:r>
            <a:r>
              <a:rPr b="0" lang="en-US" sz="1600" spc="9" strike="noStrike">
                <a:solidFill>
                  <a:srgbClr val="004b53"/>
                </a:solidFill>
                <a:latin typeface="Arial"/>
                <a:ea typeface="Arial"/>
              </a:rPr>
              <a:t>these </a:t>
            </a:r>
            <a:r>
              <a:rPr b="0" lang="en-US" sz="1600" spc="29" strike="noStrike">
                <a:solidFill>
                  <a:srgbClr val="004b53"/>
                </a:solidFill>
                <a:latin typeface="Arial"/>
                <a:ea typeface="Arial"/>
              </a:rPr>
              <a:t>apps </a:t>
            </a:r>
            <a:r>
              <a:rPr b="0" lang="en-US" sz="1600" spc="-26" strike="noStrike">
                <a:solidFill>
                  <a:srgbClr val="004b53"/>
                </a:solidFill>
                <a:latin typeface="Arial"/>
                <a:ea typeface="Arial"/>
              </a:rPr>
              <a:t>fall </a:t>
            </a:r>
            <a:r>
              <a:rPr b="0" lang="en-US" sz="1600" spc="-32" strike="noStrike">
                <a:solidFill>
                  <a:srgbClr val="004b53"/>
                </a:solidFill>
                <a:latin typeface="Arial"/>
                <a:ea typeface="Arial"/>
              </a:rPr>
              <a:t>are  </a:t>
            </a:r>
            <a:r>
              <a:rPr b="1" lang="en-US" sz="1600" spc="-120" strike="noStrike">
                <a:solidFill>
                  <a:srgbClr val="004b53"/>
                </a:solidFill>
                <a:latin typeface="Arial"/>
                <a:ea typeface="Arial"/>
              </a:rPr>
              <a:t>Lifestyle</a:t>
            </a:r>
            <a:r>
              <a:rPr b="0" lang="en-US" sz="1600" spc="-120" strike="noStrike">
                <a:solidFill>
                  <a:srgbClr val="004b53"/>
                </a:solidFill>
                <a:latin typeface="Arial"/>
                <a:ea typeface="Arial"/>
              </a:rPr>
              <a:t>(5), </a:t>
            </a:r>
            <a:r>
              <a:rPr b="1" lang="en-US" sz="1600" spc="-131" strike="noStrike">
                <a:solidFill>
                  <a:srgbClr val="004b53"/>
                </a:solidFill>
                <a:latin typeface="Arial"/>
                <a:ea typeface="Arial"/>
              </a:rPr>
              <a:t>Family</a:t>
            </a:r>
            <a:r>
              <a:rPr b="0" lang="en-US" sz="1600" spc="-131" strike="noStrike">
                <a:solidFill>
                  <a:srgbClr val="004b53"/>
                </a:solidFill>
                <a:latin typeface="Arial"/>
                <a:ea typeface="Arial"/>
              </a:rPr>
              <a:t>(5),  </a:t>
            </a:r>
            <a:r>
              <a:rPr b="1" lang="en-US" sz="1600" spc="-52" strike="noStrike">
                <a:solidFill>
                  <a:srgbClr val="004b53"/>
                </a:solidFill>
                <a:latin typeface="Arial"/>
                <a:ea typeface="Arial"/>
              </a:rPr>
              <a:t>and</a:t>
            </a:r>
            <a:r>
              <a:rPr b="1" lang="en-US" sz="1600" spc="-114" strike="noStrike">
                <a:solidFill>
                  <a:srgbClr val="004b53"/>
                </a:solidFill>
                <a:latin typeface="Arial"/>
                <a:ea typeface="Arial"/>
              </a:rPr>
              <a:t> </a:t>
            </a:r>
            <a:r>
              <a:rPr b="1" lang="en-US" sz="1600" spc="-120" strike="noStrike">
                <a:solidFill>
                  <a:srgbClr val="004b53"/>
                </a:solidFill>
                <a:latin typeface="Arial"/>
                <a:ea typeface="Arial"/>
              </a:rPr>
              <a:t>Game</a:t>
            </a:r>
            <a:r>
              <a:rPr b="0" lang="en-US" sz="1600" spc="-120" strike="noStrike">
                <a:solidFill>
                  <a:srgbClr val="004b53"/>
                </a:solidFill>
                <a:latin typeface="Arial"/>
                <a:ea typeface="Arial"/>
              </a:rPr>
              <a:t>(4).</a:t>
            </a:r>
            <a:endParaRPr b="0" lang="en-US" sz="1600" spc="-1" strike="noStrike">
              <a:latin typeface="Arial"/>
            </a:endParaRPr>
          </a:p>
          <a:p>
            <a:pPr marL="469440" indent="-456840" algn="just">
              <a:lnSpc>
                <a:spcPct val="114000"/>
              </a:lnSpc>
              <a:spcBef>
                <a:spcPts val="99"/>
              </a:spcBef>
              <a:buClr>
                <a:srgbClr val="004b53"/>
              </a:buClr>
              <a:buFont typeface="Wingdings" charset="2"/>
              <a:buChar char=""/>
            </a:pPr>
            <a:r>
              <a:rPr b="1" lang="en-US" sz="1600" spc="-75" strike="noStrike">
                <a:solidFill>
                  <a:srgbClr val="004b53"/>
                </a:solidFill>
                <a:latin typeface="Arial"/>
                <a:ea typeface="Arial"/>
              </a:rPr>
              <a:t>Minecraft</a:t>
            </a:r>
            <a:r>
              <a:rPr b="0" lang="en-US" sz="1600" spc="-75" strike="noStrike">
                <a:solidFill>
                  <a:srgbClr val="004b53"/>
                </a:solidFill>
                <a:latin typeface="Arial"/>
                <a:ea typeface="Arial"/>
              </a:rPr>
              <a:t>, </a:t>
            </a:r>
            <a:r>
              <a:rPr b="1" lang="en-US" sz="1600" spc="-395" strike="noStrike">
                <a:solidFill>
                  <a:srgbClr val="004b53"/>
                </a:solidFill>
                <a:latin typeface="Arial"/>
                <a:ea typeface="Arial"/>
              </a:rPr>
              <a:t>I </a:t>
            </a:r>
            <a:r>
              <a:rPr b="1" lang="en-US" sz="1600" spc="-55" strike="noStrike">
                <a:solidFill>
                  <a:srgbClr val="004b53"/>
                </a:solidFill>
                <a:latin typeface="Arial"/>
                <a:ea typeface="Arial"/>
              </a:rPr>
              <a:t>am </a:t>
            </a:r>
            <a:r>
              <a:rPr b="1" lang="en-US" sz="1600" spc="-106" strike="noStrike">
                <a:solidFill>
                  <a:srgbClr val="004b53"/>
                </a:solidFill>
                <a:latin typeface="Arial"/>
                <a:ea typeface="Arial"/>
              </a:rPr>
              <a:t>rich</a:t>
            </a:r>
            <a:r>
              <a:rPr b="0" lang="en-US" sz="1600" spc="-106" strike="noStrike">
                <a:solidFill>
                  <a:srgbClr val="004b53"/>
                </a:solidFill>
                <a:latin typeface="Arial"/>
                <a:ea typeface="Arial"/>
              </a:rPr>
              <a:t>, </a:t>
            </a:r>
            <a:r>
              <a:rPr b="0" lang="en-US" sz="1600" spc="49" strike="noStrike">
                <a:solidFill>
                  <a:srgbClr val="004b53"/>
                </a:solidFill>
                <a:latin typeface="Arial"/>
                <a:ea typeface="Arial"/>
              </a:rPr>
              <a:t>and </a:t>
            </a:r>
            <a:r>
              <a:rPr b="1" lang="en-US" sz="1600" spc="-395" strike="noStrike">
                <a:solidFill>
                  <a:srgbClr val="004b53"/>
                </a:solidFill>
                <a:latin typeface="Arial"/>
                <a:ea typeface="Arial"/>
              </a:rPr>
              <a:t>I </a:t>
            </a:r>
            <a:r>
              <a:rPr b="1" lang="en-US" sz="1600" spc="-55" strike="noStrike">
                <a:solidFill>
                  <a:srgbClr val="004b53"/>
                </a:solidFill>
                <a:latin typeface="Arial"/>
                <a:ea typeface="Arial"/>
              </a:rPr>
              <a:t>am  </a:t>
            </a:r>
            <a:r>
              <a:rPr b="1" lang="en-US" sz="1600" spc="-66" strike="noStrike">
                <a:solidFill>
                  <a:srgbClr val="004b53"/>
                </a:solidFill>
                <a:latin typeface="Arial"/>
                <a:ea typeface="Arial"/>
              </a:rPr>
              <a:t>rich </a:t>
            </a:r>
            <a:r>
              <a:rPr b="1" lang="en-US" sz="1600" spc="-55" strike="noStrike">
                <a:solidFill>
                  <a:srgbClr val="004b53"/>
                </a:solidFill>
                <a:latin typeface="Arial"/>
                <a:ea typeface="Arial"/>
              </a:rPr>
              <a:t>premium </a:t>
            </a:r>
            <a:r>
              <a:rPr b="0" lang="en-US" sz="1600" spc="-32" strike="noStrike">
                <a:solidFill>
                  <a:srgbClr val="004b53"/>
                </a:solidFill>
                <a:latin typeface="Arial"/>
                <a:ea typeface="Arial"/>
              </a:rPr>
              <a:t>are </a:t>
            </a:r>
            <a:r>
              <a:rPr b="0" lang="en-US" sz="1600" spc="32" strike="noStrike">
                <a:solidFill>
                  <a:srgbClr val="004b53"/>
                </a:solidFill>
                <a:latin typeface="Arial"/>
                <a:ea typeface="Arial"/>
              </a:rPr>
              <a:t>the </a:t>
            </a:r>
            <a:r>
              <a:rPr b="0" lang="en-US" sz="1600" spc="38" strike="noStrike">
                <a:solidFill>
                  <a:srgbClr val="004b53"/>
                </a:solidFill>
                <a:latin typeface="Arial"/>
                <a:ea typeface="Arial"/>
              </a:rPr>
              <a:t>top </a:t>
            </a:r>
            <a:r>
              <a:rPr b="0" lang="en-US" sz="1600" spc="32" strike="noStrike">
                <a:solidFill>
                  <a:srgbClr val="004b53"/>
                </a:solidFill>
                <a:latin typeface="Arial"/>
                <a:ea typeface="Arial"/>
              </a:rPr>
              <a:t>paid  </a:t>
            </a:r>
            <a:r>
              <a:rPr b="0" lang="en-US" sz="1600" spc="29" strike="noStrike">
                <a:solidFill>
                  <a:srgbClr val="004b53"/>
                </a:solidFill>
                <a:latin typeface="Arial"/>
                <a:ea typeface="Arial"/>
              </a:rPr>
              <a:t>apps </a:t>
            </a:r>
            <a:r>
              <a:rPr b="0" lang="en-US" sz="1600" spc="24" strike="noStrike">
                <a:solidFill>
                  <a:srgbClr val="004b53"/>
                </a:solidFill>
                <a:latin typeface="Arial"/>
                <a:ea typeface="Arial"/>
              </a:rPr>
              <a:t>based </a:t>
            </a:r>
            <a:r>
              <a:rPr b="0" lang="en-US" sz="1600" spc="52" strike="noStrike">
                <a:solidFill>
                  <a:srgbClr val="004b53"/>
                </a:solidFill>
                <a:latin typeface="Arial"/>
                <a:ea typeface="Arial"/>
              </a:rPr>
              <a:t>on </a:t>
            </a:r>
            <a:r>
              <a:rPr b="0" lang="en-US" sz="1600" spc="-7" strike="noStrike">
                <a:solidFill>
                  <a:srgbClr val="004b53"/>
                </a:solidFill>
                <a:latin typeface="Arial"/>
                <a:ea typeface="Arial"/>
              </a:rPr>
              <a:t>revenue  generated.</a:t>
            </a:r>
            <a:endParaRPr b="0" lang="en-US" sz="1600" spc="-1" strike="noStrike">
              <a:latin typeface="Arial"/>
            </a:endParaRPr>
          </a:p>
          <a:p>
            <a:pPr marL="469440" indent="-456840" algn="just">
              <a:lnSpc>
                <a:spcPct val="114000"/>
              </a:lnSpc>
              <a:buClr>
                <a:srgbClr val="004b53"/>
              </a:buClr>
              <a:buFont typeface="Wingdings" charset="2"/>
              <a:buChar char=""/>
            </a:pPr>
            <a:r>
              <a:rPr b="1" lang="en-US" sz="1600" spc="-55" strike="noStrike">
                <a:solidFill>
                  <a:srgbClr val="004b53"/>
                </a:solidFill>
                <a:latin typeface="Arial"/>
                <a:ea typeface="Arial"/>
              </a:rPr>
              <a:t>Minecraft </a:t>
            </a:r>
            <a:r>
              <a:rPr b="0" lang="en-US" sz="1600" spc="-35" strike="noStrike">
                <a:solidFill>
                  <a:srgbClr val="004b53"/>
                </a:solidFill>
                <a:latin typeface="Arial"/>
                <a:ea typeface="Arial"/>
              </a:rPr>
              <a:t>is </a:t>
            </a:r>
            <a:r>
              <a:rPr b="0" lang="en-US" sz="1600" spc="32" strike="noStrike">
                <a:solidFill>
                  <a:srgbClr val="004b53"/>
                </a:solidFill>
                <a:latin typeface="Arial"/>
                <a:ea typeface="Arial"/>
              </a:rPr>
              <a:t>the </a:t>
            </a:r>
            <a:r>
              <a:rPr b="0" lang="en-US" sz="1600" spc="-1" strike="noStrike">
                <a:solidFill>
                  <a:srgbClr val="004b53"/>
                </a:solidFill>
                <a:latin typeface="Arial"/>
                <a:ea typeface="Arial"/>
              </a:rPr>
              <a:t>only </a:t>
            </a:r>
            <a:r>
              <a:rPr b="0" lang="en-US" sz="1600" spc="52" strike="noStrike">
                <a:solidFill>
                  <a:srgbClr val="004b53"/>
                </a:solidFill>
                <a:latin typeface="Arial"/>
                <a:ea typeface="Arial"/>
              </a:rPr>
              <a:t>app </a:t>
            </a:r>
            <a:r>
              <a:rPr b="0" lang="en-US" sz="1600" spc="24" strike="noStrike">
                <a:solidFill>
                  <a:srgbClr val="004b53"/>
                </a:solidFill>
                <a:latin typeface="Arial"/>
                <a:ea typeface="Arial"/>
              </a:rPr>
              <a:t>that  </a:t>
            </a:r>
            <a:r>
              <a:rPr b="0" lang="en-US" sz="1600" spc="-1" strike="noStrike">
                <a:solidFill>
                  <a:srgbClr val="004b53"/>
                </a:solidFill>
                <a:latin typeface="Arial"/>
                <a:ea typeface="Arial"/>
              </a:rPr>
              <a:t>has </a:t>
            </a:r>
            <a:r>
              <a:rPr b="0" lang="en-US" sz="1600" spc="-41" strike="noStrike">
                <a:solidFill>
                  <a:srgbClr val="004b53"/>
                </a:solidFill>
                <a:latin typeface="Arial"/>
                <a:ea typeface="Arial"/>
              </a:rPr>
              <a:t>over </a:t>
            </a:r>
            <a:r>
              <a:rPr b="1" lang="en-US" sz="1600" spc="-211" strike="noStrike">
                <a:solidFill>
                  <a:srgbClr val="004b53"/>
                </a:solidFill>
                <a:latin typeface="Arial"/>
                <a:ea typeface="Arial"/>
              </a:rPr>
              <a:t>10  M</a:t>
            </a:r>
            <a:r>
              <a:rPr b="1" lang="en-US" sz="1600" spc="-409" strike="noStrike">
                <a:solidFill>
                  <a:srgbClr val="004b53"/>
                </a:solidFill>
                <a:latin typeface="Arial"/>
                <a:ea typeface="Arial"/>
              </a:rPr>
              <a:t> </a:t>
            </a:r>
            <a:r>
              <a:rPr b="1" lang="en-US" sz="1600" spc="-41" strike="noStrike">
                <a:solidFill>
                  <a:srgbClr val="004b53"/>
                </a:solidFill>
                <a:latin typeface="Arial"/>
                <a:ea typeface="Arial"/>
              </a:rPr>
              <a:t> </a:t>
            </a:r>
            <a:r>
              <a:rPr b="0" lang="en-US" sz="1600" spc="-1" strike="noStrike">
                <a:solidFill>
                  <a:srgbClr val="004b53"/>
                </a:solidFill>
                <a:latin typeface="Arial"/>
                <a:ea typeface="Arial"/>
              </a:rPr>
              <a:t>installs.</a:t>
            </a:r>
            <a:endParaRPr b="0" lang="en-US" sz="1600" spc="-1" strike="noStrike">
              <a:latin typeface="Arial"/>
            </a:endParaRPr>
          </a:p>
          <a:p>
            <a:pPr algn="just">
              <a:lnSpc>
                <a:spcPct val="114000"/>
              </a:lnSpc>
            </a:pPr>
            <a:endParaRPr b="0" lang="en-US" sz="1600" spc="-1" strike="noStrike">
              <a:latin typeface="Arial"/>
            </a:endParaRPr>
          </a:p>
        </p:txBody>
      </p:sp>
      <p:sp>
        <p:nvSpPr>
          <p:cNvPr id="319" name="CustomShape 4"/>
          <p:cNvSpPr/>
          <p:nvPr/>
        </p:nvSpPr>
        <p:spPr>
          <a:xfrm>
            <a:off x="144360" y="891720"/>
            <a:ext cx="3493440" cy="4251600"/>
          </a:xfrm>
          <a:custGeom>
            <a:avLst/>
            <a:gdLst/>
            <a:ahLst/>
            <a:rect l="l" t="t" r="r" b="b"/>
            <a:pathLst>
              <a:path w="3270250" h="1865629">
                <a:moveTo>
                  <a:pt x="6350" y="0"/>
                </a:moveTo>
                <a:lnTo>
                  <a:pt x="6350" y="1865376"/>
                </a:lnTo>
                <a:moveTo>
                  <a:pt x="3263760" y="0"/>
                </a:moveTo>
                <a:lnTo>
                  <a:pt x="3263760" y="1865376"/>
                </a:lnTo>
                <a:moveTo>
                  <a:pt x="0" y="6350"/>
                </a:moveTo>
                <a:lnTo>
                  <a:pt x="3270110" y="6350"/>
                </a:lnTo>
                <a:moveTo>
                  <a:pt x="0" y="1859026"/>
                </a:moveTo>
                <a:lnTo>
                  <a:pt x="3270110" y="1859026"/>
                </a:lnTo>
              </a:path>
            </a:pathLst>
          </a:custGeom>
          <a:noFill/>
          <a:ln w="12600">
            <a:solidFill>
              <a:srgbClr val="cc0000"/>
            </a:solidFill>
            <a:round/>
          </a:ln>
        </p:spPr>
        <p:style>
          <a:lnRef idx="0"/>
          <a:fillRef idx="0"/>
          <a:effectRef idx="0"/>
          <a:fontRef idx="minor"/>
        </p:style>
      </p:sp>
      <p:sp>
        <p:nvSpPr>
          <p:cNvPr id="320" name="CustomShape 5"/>
          <p:cNvSpPr/>
          <p:nvPr/>
        </p:nvSpPr>
        <p:spPr>
          <a:xfrm>
            <a:off x="3724920" y="1085760"/>
            <a:ext cx="5418720" cy="3863520"/>
          </a:xfrm>
          <a:prstGeom prst="roundRect">
            <a:avLst>
              <a:gd name="adj" fmla="val 4167"/>
            </a:avLst>
          </a:prstGeom>
          <a:blipFill rotWithShape="0">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a:blipFill>
          <a:ln w="76320">
            <a:solidFill>
              <a:srgbClr val="eaeaea"/>
            </a:solidFill>
            <a:miter/>
          </a:ln>
          <a:effectLst>
            <a:reflection algn="bl" blurRad="12700" dir="5400000" dist="5000" endPos="28000" rotWithShape="0" stA="33000" sy="-100000"/>
          </a:effectLst>
          <a:scene3d>
            <a:camera prst="orthographicFront"/>
            <a:lightRig dir="t" rig="threePt">
              <a:rot lat="0" lon="0" rev="2700000"/>
            </a:lightRig>
          </a:scene3d>
          <a:sp3d contourW="6350">
            <a:bevelT h="38100"/>
            <a:contourClr>
              <a:srgbClr val="c0c0c0"/>
            </a:contourClr>
          </a:sp3d>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extShape 1"/>
          <p:cNvSpPr txBox="1"/>
          <p:nvPr/>
        </p:nvSpPr>
        <p:spPr>
          <a:xfrm>
            <a:off x="1434960" y="447840"/>
            <a:ext cx="7043760" cy="871560"/>
          </a:xfrm>
          <a:prstGeom prst="rect">
            <a:avLst/>
          </a:prstGeom>
          <a:noFill/>
          <a:ln>
            <a:noFill/>
          </a:ln>
        </p:spPr>
        <p:txBody>
          <a:bodyPr lIns="0" rIns="0" tIns="12600" bIns="0">
            <a:spAutoFit/>
          </a:bodyPr>
          <a:p>
            <a:pPr marL="12600">
              <a:lnSpc>
                <a:spcPct val="100000"/>
              </a:lnSpc>
              <a:spcBef>
                <a:spcPts val="99"/>
              </a:spcBef>
            </a:pPr>
            <a:r>
              <a:rPr b="1" lang="en-US" sz="2400" spc="-1" strike="noStrike">
                <a:solidFill>
                  <a:srgbClr val="cc0000"/>
                </a:solidFill>
                <a:latin typeface="Arial"/>
                <a:ea typeface="Arial"/>
              </a:rPr>
              <a:t>WHY ANALYZE THE GOOGLE</a:t>
            </a:r>
            <a:r>
              <a:rPr b="1" lang="en-US" sz="2400" spc="-137" strike="noStrike">
                <a:solidFill>
                  <a:srgbClr val="cc0000"/>
                </a:solidFill>
                <a:latin typeface="Arial"/>
                <a:ea typeface="Arial"/>
              </a:rPr>
              <a:t> </a:t>
            </a:r>
            <a:r>
              <a:rPr b="1" lang="en-US" sz="2400" spc="-1" strike="noStrike">
                <a:solidFill>
                  <a:srgbClr val="cc0000"/>
                </a:solidFill>
                <a:latin typeface="Arial"/>
                <a:ea typeface="Arial"/>
              </a:rPr>
              <a:t>PLAY  </a:t>
            </a:r>
            <a:r>
              <a:rPr b="1" lang="en-US" sz="2400" spc="-7" strike="noStrike">
                <a:solidFill>
                  <a:srgbClr val="cc0000"/>
                </a:solidFill>
                <a:latin typeface="Arial"/>
                <a:ea typeface="Arial"/>
              </a:rPr>
              <a:t>STORE?</a:t>
            </a:r>
            <a:endParaRPr b="0" lang="en-US" sz="2400" spc="-1" strike="noStrike">
              <a:solidFill>
                <a:srgbClr val="000000"/>
              </a:solidFill>
              <a:latin typeface="Arial"/>
            </a:endParaRPr>
          </a:p>
        </p:txBody>
      </p:sp>
      <p:sp>
        <p:nvSpPr>
          <p:cNvPr id="209" name="CustomShape 2"/>
          <p:cNvSpPr/>
          <p:nvPr/>
        </p:nvSpPr>
        <p:spPr>
          <a:xfrm>
            <a:off x="2135160" y="3167280"/>
            <a:ext cx="2499120" cy="1262880"/>
          </a:xfrm>
          <a:prstGeom prst="rect">
            <a:avLst/>
          </a:prstGeom>
          <a:noFill/>
          <a:ln>
            <a:noFill/>
          </a:ln>
        </p:spPr>
        <p:style>
          <a:lnRef idx="0"/>
          <a:fillRef idx="0"/>
          <a:effectRef idx="0"/>
          <a:fontRef idx="minor"/>
        </p:style>
        <p:txBody>
          <a:bodyPr lIns="0" rIns="0" tIns="12600" bIns="0">
            <a:spAutoFit/>
          </a:bodyPr>
          <a:p>
            <a:pPr marL="12600">
              <a:lnSpc>
                <a:spcPct val="114000"/>
              </a:lnSpc>
              <a:spcBef>
                <a:spcPts val="99"/>
              </a:spcBef>
            </a:pPr>
            <a:r>
              <a:rPr b="0" lang="en-US" sz="1800" spc="-1" strike="noStrike">
                <a:solidFill>
                  <a:srgbClr val="000000"/>
                </a:solidFill>
                <a:latin typeface="Arial"/>
                <a:ea typeface="Arial"/>
              </a:rPr>
              <a:t>What </a:t>
            </a:r>
            <a:r>
              <a:rPr b="0" lang="en-US" sz="1800" spc="-7" strike="noStrike">
                <a:solidFill>
                  <a:srgbClr val="000000"/>
                </a:solidFill>
                <a:latin typeface="Arial"/>
                <a:ea typeface="Arial"/>
              </a:rPr>
              <a:t>makes an App  popular? Can </a:t>
            </a:r>
            <a:r>
              <a:rPr b="0" lang="en-US" sz="1800" spc="-26" strike="noStrike">
                <a:solidFill>
                  <a:srgbClr val="000000"/>
                </a:solidFill>
                <a:latin typeface="Arial"/>
                <a:ea typeface="Arial"/>
              </a:rPr>
              <a:t>we </a:t>
            </a:r>
            <a:r>
              <a:rPr b="0" lang="en-US" sz="1800" spc="-7" strike="noStrike">
                <a:solidFill>
                  <a:srgbClr val="000000"/>
                </a:solidFill>
                <a:latin typeface="Arial"/>
                <a:ea typeface="Arial"/>
              </a:rPr>
              <a:t>predict  how </a:t>
            </a:r>
            <a:r>
              <a:rPr b="0" lang="en-US" sz="1800" spc="-12" strike="noStrike">
                <a:solidFill>
                  <a:srgbClr val="000000"/>
                </a:solidFill>
                <a:latin typeface="Arial"/>
                <a:ea typeface="Arial"/>
              </a:rPr>
              <a:t>popular </a:t>
            </a:r>
            <a:r>
              <a:rPr b="0" lang="en-US" sz="1800" spc="-7" strike="noStrike">
                <a:solidFill>
                  <a:srgbClr val="000000"/>
                </a:solidFill>
                <a:latin typeface="Arial"/>
                <a:ea typeface="Arial"/>
              </a:rPr>
              <a:t>it’s </a:t>
            </a:r>
            <a:r>
              <a:rPr b="0" lang="en-US" sz="1800" spc="-12" strike="noStrike">
                <a:solidFill>
                  <a:srgbClr val="000000"/>
                </a:solidFill>
                <a:latin typeface="Arial"/>
                <a:ea typeface="Arial"/>
              </a:rPr>
              <a:t>going </a:t>
            </a:r>
            <a:r>
              <a:rPr b="0" lang="en-US" sz="1800" spc="-1" strike="noStrike">
                <a:solidFill>
                  <a:srgbClr val="000000"/>
                </a:solidFill>
                <a:latin typeface="Arial"/>
                <a:ea typeface="Arial"/>
              </a:rPr>
              <a:t>to  </a:t>
            </a:r>
            <a:r>
              <a:rPr b="0" lang="en-US" sz="1800" spc="-12" strike="noStrike">
                <a:solidFill>
                  <a:srgbClr val="000000"/>
                </a:solidFill>
                <a:latin typeface="Arial"/>
                <a:ea typeface="Arial"/>
              </a:rPr>
              <a:t>be?</a:t>
            </a:r>
            <a:endParaRPr b="0" lang="en-US" sz="1800" spc="-1" strike="noStrike">
              <a:latin typeface="Arial"/>
            </a:endParaRPr>
          </a:p>
        </p:txBody>
      </p:sp>
      <p:sp>
        <p:nvSpPr>
          <p:cNvPr id="210" name="CustomShape 3"/>
          <p:cNvSpPr/>
          <p:nvPr/>
        </p:nvSpPr>
        <p:spPr>
          <a:xfrm>
            <a:off x="2213640" y="1528200"/>
            <a:ext cx="1929240" cy="835920"/>
          </a:xfrm>
          <a:prstGeom prst="rect">
            <a:avLst/>
          </a:prstGeom>
          <a:noFill/>
          <a:ln>
            <a:noFill/>
          </a:ln>
        </p:spPr>
        <p:style>
          <a:lnRef idx="0"/>
          <a:fillRef idx="0"/>
          <a:effectRef idx="0"/>
          <a:fontRef idx="minor"/>
        </p:style>
        <p:txBody>
          <a:bodyPr lIns="0" rIns="0" tIns="12600" bIns="0">
            <a:spAutoFit/>
          </a:bodyPr>
          <a:p>
            <a:pPr marL="12600" algn="just">
              <a:lnSpc>
                <a:spcPct val="100000"/>
              </a:lnSpc>
              <a:spcBef>
                <a:spcPts val="99"/>
              </a:spcBef>
            </a:pPr>
            <a:r>
              <a:rPr b="0" lang="en-US" sz="1800" spc="-7" strike="noStrike">
                <a:solidFill>
                  <a:srgbClr val="000000"/>
                </a:solidFill>
                <a:latin typeface="Arial"/>
                <a:ea typeface="Arial"/>
              </a:rPr>
              <a:t>Mobile App</a:t>
            </a:r>
            <a:r>
              <a:rPr b="0" lang="en-US" sz="1800" spc="-55" strike="noStrike">
                <a:solidFill>
                  <a:srgbClr val="000000"/>
                </a:solidFill>
                <a:latin typeface="Arial"/>
                <a:ea typeface="Arial"/>
              </a:rPr>
              <a:t> </a:t>
            </a:r>
            <a:r>
              <a:rPr b="0" lang="en-US" sz="1800" spc="-7" strike="noStrike">
                <a:solidFill>
                  <a:srgbClr val="000000"/>
                </a:solidFill>
                <a:latin typeface="Arial"/>
                <a:ea typeface="Arial"/>
              </a:rPr>
              <a:t>Market  is </a:t>
            </a:r>
            <a:r>
              <a:rPr b="0" lang="en-US" sz="1800" spc="-1" strike="noStrike">
                <a:solidFill>
                  <a:srgbClr val="000000"/>
                </a:solidFill>
                <a:latin typeface="Arial"/>
                <a:ea typeface="Arial"/>
              </a:rPr>
              <a:t>set to </a:t>
            </a:r>
            <a:r>
              <a:rPr b="0" lang="en-US" sz="1800" spc="-7" strike="noStrike">
                <a:solidFill>
                  <a:srgbClr val="000000"/>
                </a:solidFill>
                <a:latin typeface="Arial"/>
                <a:ea typeface="Arial"/>
              </a:rPr>
              <a:t>grow 20%  by</a:t>
            </a:r>
            <a:r>
              <a:rPr b="0" lang="en-US" sz="1800" spc="-12" strike="noStrike">
                <a:solidFill>
                  <a:srgbClr val="000000"/>
                </a:solidFill>
                <a:latin typeface="Arial"/>
                <a:ea typeface="Arial"/>
              </a:rPr>
              <a:t> </a:t>
            </a:r>
            <a:r>
              <a:rPr b="0" lang="en-US" sz="1800" spc="-7" strike="noStrike">
                <a:solidFill>
                  <a:srgbClr val="000000"/>
                </a:solidFill>
                <a:latin typeface="Arial"/>
                <a:ea typeface="Arial"/>
              </a:rPr>
              <a:t>2023</a:t>
            </a:r>
            <a:endParaRPr b="0" lang="en-US" sz="1800" spc="-1" strike="noStrike">
              <a:latin typeface="Arial"/>
            </a:endParaRPr>
          </a:p>
        </p:txBody>
      </p:sp>
      <p:sp>
        <p:nvSpPr>
          <p:cNvPr id="211" name="CustomShape 4"/>
          <p:cNvSpPr/>
          <p:nvPr/>
        </p:nvSpPr>
        <p:spPr>
          <a:xfrm>
            <a:off x="6053400" y="1528200"/>
            <a:ext cx="2107800" cy="83592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US" sz="1800" spc="-7" strike="noStrike">
                <a:solidFill>
                  <a:srgbClr val="000000"/>
                </a:solidFill>
                <a:latin typeface="Arial"/>
                <a:ea typeface="Arial"/>
              </a:rPr>
              <a:t>Android Apps  comprise </a:t>
            </a:r>
            <a:r>
              <a:rPr b="0" lang="en-US" sz="1800" spc="-12" strike="noStrike">
                <a:solidFill>
                  <a:srgbClr val="000000"/>
                </a:solidFill>
                <a:latin typeface="Arial"/>
                <a:ea typeface="Arial"/>
              </a:rPr>
              <a:t>90% </a:t>
            </a:r>
            <a:r>
              <a:rPr b="0" lang="en-US" sz="1800" spc="-7" strike="noStrike">
                <a:solidFill>
                  <a:srgbClr val="000000"/>
                </a:solidFill>
                <a:latin typeface="Arial"/>
                <a:ea typeface="Arial"/>
              </a:rPr>
              <a:t>of</a:t>
            </a:r>
            <a:r>
              <a:rPr b="0" lang="en-US" sz="1800" spc="-46" strike="noStrike">
                <a:solidFill>
                  <a:srgbClr val="000000"/>
                </a:solidFill>
                <a:latin typeface="Arial"/>
                <a:ea typeface="Arial"/>
              </a:rPr>
              <a:t> </a:t>
            </a:r>
            <a:r>
              <a:rPr b="0" lang="en-US" sz="1800" spc="-1" strike="noStrike">
                <a:solidFill>
                  <a:srgbClr val="000000"/>
                </a:solidFill>
                <a:latin typeface="Arial"/>
                <a:ea typeface="Arial"/>
              </a:rPr>
              <a:t>the  </a:t>
            </a:r>
            <a:r>
              <a:rPr b="0" lang="en-US" sz="1800" spc="-7" strike="noStrike">
                <a:solidFill>
                  <a:srgbClr val="000000"/>
                </a:solidFill>
                <a:latin typeface="Arial"/>
                <a:ea typeface="Arial"/>
              </a:rPr>
              <a:t>Mobile App</a:t>
            </a:r>
            <a:r>
              <a:rPr b="0" lang="en-US" sz="1800" spc="-15" strike="noStrike">
                <a:solidFill>
                  <a:srgbClr val="000000"/>
                </a:solidFill>
                <a:latin typeface="Arial"/>
                <a:ea typeface="Arial"/>
              </a:rPr>
              <a:t> </a:t>
            </a:r>
            <a:r>
              <a:rPr b="0" lang="en-US" sz="1800" spc="-7" strike="noStrike">
                <a:solidFill>
                  <a:srgbClr val="000000"/>
                </a:solidFill>
                <a:latin typeface="Arial"/>
                <a:ea typeface="Arial"/>
              </a:rPr>
              <a:t>Market</a:t>
            </a:r>
            <a:endParaRPr b="0" lang="en-US" sz="1800" spc="-1" strike="noStrike">
              <a:latin typeface="Arial"/>
            </a:endParaRPr>
          </a:p>
        </p:txBody>
      </p:sp>
      <p:sp>
        <p:nvSpPr>
          <p:cNvPr id="212" name="CustomShape 5"/>
          <p:cNvSpPr/>
          <p:nvPr/>
        </p:nvSpPr>
        <p:spPr>
          <a:xfrm>
            <a:off x="6053400" y="3137040"/>
            <a:ext cx="2425320" cy="1574640"/>
          </a:xfrm>
          <a:prstGeom prst="rect">
            <a:avLst/>
          </a:prstGeom>
          <a:noFill/>
          <a:ln>
            <a:noFill/>
          </a:ln>
        </p:spPr>
        <p:style>
          <a:lnRef idx="0"/>
          <a:fillRef idx="0"/>
          <a:effectRef idx="0"/>
          <a:fontRef idx="minor"/>
        </p:style>
        <p:txBody>
          <a:bodyPr lIns="0" rIns="0" tIns="12600" bIns="0">
            <a:spAutoFit/>
          </a:bodyPr>
          <a:p>
            <a:pPr marL="12600">
              <a:lnSpc>
                <a:spcPct val="114000"/>
              </a:lnSpc>
              <a:spcBef>
                <a:spcPts val="99"/>
              </a:spcBef>
            </a:pPr>
            <a:r>
              <a:rPr b="0" lang="en-US" sz="1800" spc="-1" strike="noStrike">
                <a:solidFill>
                  <a:srgbClr val="000000"/>
                </a:solidFill>
                <a:latin typeface="Arial"/>
                <a:ea typeface="Arial"/>
              </a:rPr>
              <a:t>What </a:t>
            </a:r>
            <a:r>
              <a:rPr b="0" lang="en-US" sz="1800" spc="-7" strike="noStrike">
                <a:solidFill>
                  <a:srgbClr val="000000"/>
                </a:solidFill>
                <a:latin typeface="Arial"/>
                <a:ea typeface="Arial"/>
              </a:rPr>
              <a:t>are some  interesting patterns in  user behavior related</a:t>
            </a:r>
            <a:r>
              <a:rPr b="0" lang="en-US" sz="1800" spc="-32" strike="noStrike">
                <a:solidFill>
                  <a:srgbClr val="000000"/>
                </a:solidFill>
                <a:latin typeface="Arial"/>
                <a:ea typeface="Arial"/>
              </a:rPr>
              <a:t> </a:t>
            </a:r>
            <a:r>
              <a:rPr b="0" lang="en-US" sz="1800" spc="-1" strike="noStrike">
                <a:solidFill>
                  <a:srgbClr val="000000"/>
                </a:solidFill>
                <a:latin typeface="Arial"/>
                <a:ea typeface="Arial"/>
              </a:rPr>
              <a:t>to  </a:t>
            </a:r>
            <a:r>
              <a:rPr b="0" lang="en-US" sz="1800" spc="-7" strike="noStrike">
                <a:solidFill>
                  <a:srgbClr val="000000"/>
                </a:solidFill>
                <a:latin typeface="Arial"/>
                <a:ea typeface="Arial"/>
              </a:rPr>
              <a:t>app usage </a:t>
            </a:r>
            <a:r>
              <a:rPr b="0" lang="en-US" sz="1800" spc="-1" strike="noStrike">
                <a:solidFill>
                  <a:srgbClr val="000000"/>
                </a:solidFill>
                <a:latin typeface="Arial"/>
                <a:ea typeface="Arial"/>
              </a:rPr>
              <a:t>&amp;</a:t>
            </a:r>
            <a:r>
              <a:rPr b="0" lang="en-US" sz="1800" spc="-55" strike="noStrike">
                <a:solidFill>
                  <a:srgbClr val="000000"/>
                </a:solidFill>
                <a:latin typeface="Arial"/>
                <a:ea typeface="Arial"/>
              </a:rPr>
              <a:t> </a:t>
            </a:r>
            <a:r>
              <a:rPr b="0" lang="en-US" sz="1800" spc="-7" strike="noStrike">
                <a:solidFill>
                  <a:srgbClr val="000000"/>
                </a:solidFill>
                <a:latin typeface="Arial"/>
                <a:ea typeface="Arial"/>
              </a:rPr>
              <a:t>feedback</a:t>
            </a:r>
            <a:r>
              <a:rPr b="0" lang="en-US" sz="1800" spc="-7" strike="noStrike">
                <a:solidFill>
                  <a:srgbClr val="ffffff"/>
                </a:solidFill>
                <a:latin typeface="Arial"/>
                <a:ea typeface="Arial"/>
              </a:rPr>
              <a:t>?</a:t>
            </a:r>
            <a:endParaRPr b="0" lang="en-US" sz="1800" spc="-1" strike="noStrike">
              <a:latin typeface="Arial"/>
            </a:endParaRPr>
          </a:p>
        </p:txBody>
      </p:sp>
      <p:sp>
        <p:nvSpPr>
          <p:cNvPr id="213" name="CustomShape 6"/>
          <p:cNvSpPr/>
          <p:nvPr/>
        </p:nvSpPr>
        <p:spPr>
          <a:xfrm>
            <a:off x="943200" y="1420200"/>
            <a:ext cx="959760" cy="961200"/>
          </a:xfrm>
          <a:prstGeom prst="rect">
            <a:avLst/>
          </a:prstGeom>
          <a:blipFill rotWithShape="0">
            <a:blip r:embed="rId1"/>
            <a:stretch>
              <a:fillRect/>
            </a:stretch>
          </a:blipFill>
          <a:ln>
            <a:noFill/>
          </a:ln>
        </p:spPr>
        <p:style>
          <a:lnRef idx="0"/>
          <a:fillRef idx="0"/>
          <a:effectRef idx="0"/>
          <a:fontRef idx="minor"/>
        </p:style>
      </p:sp>
      <p:sp>
        <p:nvSpPr>
          <p:cNvPr id="214" name="CustomShape 7"/>
          <p:cNvSpPr/>
          <p:nvPr/>
        </p:nvSpPr>
        <p:spPr>
          <a:xfrm>
            <a:off x="4919400" y="3182040"/>
            <a:ext cx="926280" cy="927720"/>
          </a:xfrm>
          <a:prstGeom prst="rect">
            <a:avLst/>
          </a:prstGeom>
          <a:blipFill rotWithShape="0">
            <a:blip r:embed="rId2"/>
            <a:stretch>
              <a:fillRect/>
            </a:stretch>
          </a:blipFill>
          <a:ln>
            <a:noFill/>
          </a:ln>
        </p:spPr>
        <p:style>
          <a:lnRef idx="0"/>
          <a:fillRef idx="0"/>
          <a:effectRef idx="0"/>
          <a:fontRef idx="minor"/>
        </p:style>
      </p:sp>
      <p:sp>
        <p:nvSpPr>
          <p:cNvPr id="215" name="CustomShape 8"/>
          <p:cNvSpPr/>
          <p:nvPr/>
        </p:nvSpPr>
        <p:spPr>
          <a:xfrm>
            <a:off x="943200" y="3157560"/>
            <a:ext cx="959760" cy="959760"/>
          </a:xfrm>
          <a:prstGeom prst="rect">
            <a:avLst/>
          </a:prstGeom>
          <a:blipFill rotWithShape="0">
            <a:blip r:embed="rId3"/>
            <a:stretch>
              <a:fillRect/>
            </a:stretch>
          </a:blipFill>
          <a:ln>
            <a:noFill/>
          </a:ln>
        </p:spPr>
        <p:style>
          <a:lnRef idx="0"/>
          <a:fillRef idx="0"/>
          <a:effectRef idx="0"/>
          <a:fontRef idx="minor"/>
        </p:style>
      </p:sp>
      <p:sp>
        <p:nvSpPr>
          <p:cNvPr id="216" name="CustomShape 9"/>
          <p:cNvSpPr/>
          <p:nvPr/>
        </p:nvSpPr>
        <p:spPr>
          <a:xfrm>
            <a:off x="4791600" y="1447920"/>
            <a:ext cx="961200" cy="959760"/>
          </a:xfrm>
          <a:prstGeom prst="rect">
            <a:avLst/>
          </a:prstGeom>
          <a:blipFill rotWithShape="0">
            <a:blip r:embed="rId4"/>
            <a:stretch>
              <a:fillRect/>
            </a:stretch>
          </a:blipFill>
          <a:ln>
            <a:noFill/>
          </a:ln>
        </p:spPr>
        <p:style>
          <a:lnRef idx="0"/>
          <a:fillRef idx="0"/>
          <a:effectRef idx="0"/>
          <a:fontRef idx="minor"/>
        </p:style>
      </p:sp>
      <p:grpSp>
        <p:nvGrpSpPr>
          <p:cNvPr id="217" name="Group 10"/>
          <p:cNvGrpSpPr/>
          <p:nvPr/>
        </p:nvGrpSpPr>
        <p:grpSpPr>
          <a:xfrm>
            <a:off x="538560" y="321840"/>
            <a:ext cx="808920" cy="808920"/>
            <a:chOff x="538560" y="321840"/>
            <a:chExt cx="808920" cy="808920"/>
          </a:xfrm>
        </p:grpSpPr>
        <p:sp>
          <p:nvSpPr>
            <p:cNvPr id="218" name="CustomShape 11"/>
            <p:cNvSpPr/>
            <p:nvPr/>
          </p:nvSpPr>
          <p:spPr>
            <a:xfrm>
              <a:off x="538560" y="321840"/>
              <a:ext cx="808920" cy="808920"/>
            </a:xfrm>
            <a:prstGeom prst="rect">
              <a:avLst/>
            </a:prstGeom>
            <a:blipFill rotWithShape="0">
              <a:blip r:embed="rId5"/>
              <a:stretch>
                <a:fillRect/>
              </a:stretch>
            </a:blipFill>
            <a:ln>
              <a:noFill/>
            </a:ln>
          </p:spPr>
          <p:style>
            <a:lnRef idx="0"/>
            <a:fillRef idx="0"/>
            <a:effectRef idx="0"/>
            <a:fontRef idx="minor"/>
          </p:style>
        </p:sp>
        <p:sp>
          <p:nvSpPr>
            <p:cNvPr id="219" name="CustomShape 12"/>
            <p:cNvSpPr/>
            <p:nvPr/>
          </p:nvSpPr>
          <p:spPr>
            <a:xfrm>
              <a:off x="597960" y="361440"/>
              <a:ext cx="694440" cy="696240"/>
            </a:xfrm>
            <a:prstGeom prst="rect">
              <a:avLst/>
            </a:prstGeom>
            <a:blipFill rotWithShape="0">
              <a:blip r:embed="rId6"/>
              <a:stretch>
                <a:fillRect/>
              </a:stretch>
            </a:blip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1163520" y="258840"/>
            <a:ext cx="324108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cc0000"/>
                </a:solidFill>
                <a:latin typeface="Arial"/>
                <a:ea typeface="Arial"/>
              </a:rPr>
              <a:t>App Size Analysis</a:t>
            </a:r>
            <a:endParaRPr b="0" lang="en-US" sz="2400" spc="-1" strike="noStrike">
              <a:latin typeface="Arial"/>
            </a:endParaRPr>
          </a:p>
        </p:txBody>
      </p:sp>
      <p:sp>
        <p:nvSpPr>
          <p:cNvPr id="322" name="CustomShape 2"/>
          <p:cNvSpPr/>
          <p:nvPr/>
        </p:nvSpPr>
        <p:spPr>
          <a:xfrm>
            <a:off x="554760" y="258840"/>
            <a:ext cx="513000" cy="505800"/>
          </a:xfrm>
          <a:prstGeom prst="rect">
            <a:avLst/>
          </a:prstGeom>
          <a:blipFill rotWithShape="0">
            <a:blip r:embed="rId1"/>
            <a:stretch>
              <a:fillRect/>
            </a:stretch>
          </a:blipFill>
          <a:ln>
            <a:noFill/>
          </a:ln>
        </p:spPr>
        <p:style>
          <a:lnRef idx="0"/>
          <a:fillRef idx="0"/>
          <a:effectRef idx="0"/>
          <a:fontRef idx="minor"/>
        </p:style>
      </p:sp>
      <p:pic>
        <p:nvPicPr>
          <p:cNvPr id="323" name="Ink 9" descr=""/>
          <p:cNvPicPr/>
          <p:nvPr/>
        </p:nvPicPr>
        <p:blipFill>
          <a:blip r:embed="rId2"/>
          <a:stretch/>
        </p:blipFill>
        <p:spPr>
          <a:xfrm>
            <a:off x="2252880" y="1146240"/>
            <a:ext cx="17640" cy="17640"/>
          </a:xfrm>
          <a:prstGeom prst="rect">
            <a:avLst/>
          </a:prstGeom>
          <a:ln>
            <a:noFill/>
          </a:ln>
        </p:spPr>
      </p:pic>
      <p:pic>
        <p:nvPicPr>
          <p:cNvPr id="324" name="Ink 10" descr=""/>
          <p:cNvPicPr/>
          <p:nvPr/>
        </p:nvPicPr>
        <p:blipFill>
          <a:blip r:embed="rId3"/>
          <a:stretch/>
        </p:blipFill>
        <p:spPr>
          <a:xfrm>
            <a:off x="2427840" y="2291400"/>
            <a:ext cx="25560" cy="17640"/>
          </a:xfrm>
          <a:prstGeom prst="rect">
            <a:avLst/>
          </a:prstGeom>
          <a:ln>
            <a:noFill/>
          </a:ln>
        </p:spPr>
      </p:pic>
      <p:sp>
        <p:nvSpPr>
          <p:cNvPr id="325" name="CustomShape 3"/>
          <p:cNvSpPr/>
          <p:nvPr/>
        </p:nvSpPr>
        <p:spPr>
          <a:xfrm>
            <a:off x="0" y="939600"/>
            <a:ext cx="4404600" cy="1368000"/>
          </a:xfrm>
          <a:prstGeom prst="rect">
            <a:avLst/>
          </a:prstGeom>
          <a:noFill/>
          <a:ln>
            <a:noFill/>
          </a:ln>
        </p:spPr>
        <p:style>
          <a:lnRef idx="0"/>
          <a:fillRef idx="0"/>
          <a:effectRef idx="0"/>
          <a:fontRef idx="minor"/>
        </p:style>
        <p:txBody>
          <a:bodyPr lIns="90000" rIns="90000" tIns="45000" bIns="45000">
            <a:spAutoFit/>
          </a:bodyPr>
          <a:p>
            <a:pPr marL="469440" indent="-456840" algn="just">
              <a:lnSpc>
                <a:spcPct val="100000"/>
              </a:lnSpc>
              <a:spcBef>
                <a:spcPts val="99"/>
              </a:spcBef>
              <a:buClr>
                <a:srgbClr val="000000"/>
              </a:buClr>
              <a:buFont typeface="AoyagiKouzanFontT"/>
              <a:buChar char="❏"/>
            </a:pPr>
            <a:r>
              <a:rPr b="0" lang="en-US" sz="1200" spc="4" strike="noStrike">
                <a:solidFill>
                  <a:srgbClr val="124f5b"/>
                </a:solidFill>
                <a:latin typeface="Arial"/>
                <a:ea typeface="Arial"/>
              </a:rPr>
              <a:t>The </a:t>
            </a:r>
            <a:r>
              <a:rPr b="0" lang="en-US" sz="1200" spc="29" strike="noStrike">
                <a:solidFill>
                  <a:srgbClr val="124f5b"/>
                </a:solidFill>
                <a:latin typeface="Arial"/>
                <a:ea typeface="Arial"/>
              </a:rPr>
              <a:t>apps </a:t>
            </a:r>
            <a:r>
              <a:rPr b="0" lang="en-US" sz="1200" spc="-32" strike="noStrike">
                <a:solidFill>
                  <a:srgbClr val="124f5b"/>
                </a:solidFill>
                <a:latin typeface="Arial"/>
                <a:ea typeface="Arial"/>
              </a:rPr>
              <a:t>are </a:t>
            </a:r>
            <a:r>
              <a:rPr b="0" lang="en-US" sz="1200" spc="12" strike="noStrike">
                <a:solidFill>
                  <a:srgbClr val="124f5b"/>
                </a:solidFill>
                <a:latin typeface="Arial"/>
                <a:ea typeface="Arial"/>
              </a:rPr>
              <a:t>categorized  </a:t>
            </a:r>
            <a:r>
              <a:rPr b="0" lang="en-US" sz="1200" spc="24" strike="noStrike">
                <a:solidFill>
                  <a:srgbClr val="124f5b"/>
                </a:solidFill>
                <a:latin typeface="Arial"/>
                <a:ea typeface="Arial"/>
              </a:rPr>
              <a:t>based </a:t>
            </a:r>
            <a:r>
              <a:rPr b="0" lang="en-US" sz="1200" spc="52" strike="noStrike">
                <a:solidFill>
                  <a:srgbClr val="124f5b"/>
                </a:solidFill>
                <a:latin typeface="Arial"/>
                <a:ea typeface="Arial"/>
              </a:rPr>
              <a:t>on </a:t>
            </a:r>
            <a:r>
              <a:rPr b="0" lang="en-US" sz="1200" spc="-21" strike="noStrike">
                <a:solidFill>
                  <a:srgbClr val="124f5b"/>
                </a:solidFill>
                <a:latin typeface="Arial"/>
                <a:ea typeface="Arial"/>
              </a:rPr>
              <a:t>its </a:t>
            </a:r>
            <a:r>
              <a:rPr b="0" lang="en-US" sz="1200" spc="-26" strike="noStrike">
                <a:solidFill>
                  <a:srgbClr val="124f5b"/>
                </a:solidFill>
                <a:latin typeface="Arial"/>
                <a:ea typeface="Arial"/>
              </a:rPr>
              <a:t>size</a:t>
            </a:r>
            <a:r>
              <a:rPr b="0" lang="en-US" sz="1200" spc="-75" strike="noStrike">
                <a:solidFill>
                  <a:srgbClr val="124f5b"/>
                </a:solidFill>
                <a:latin typeface="Arial"/>
                <a:ea typeface="Arial"/>
              </a:rPr>
              <a:t> </a:t>
            </a:r>
            <a:r>
              <a:rPr b="0" lang="en-US" sz="1200" spc="38" strike="noStrike">
                <a:solidFill>
                  <a:srgbClr val="124f5b"/>
                </a:solidFill>
                <a:latin typeface="Arial"/>
                <a:ea typeface="Arial"/>
              </a:rPr>
              <a:t>between</a:t>
            </a:r>
            <a:endParaRPr b="0" lang="en-US" sz="1200" spc="-1" strike="noStrike">
              <a:latin typeface="Arial"/>
            </a:endParaRPr>
          </a:p>
          <a:p>
            <a:pPr marL="469440" algn="just">
              <a:lnSpc>
                <a:spcPct val="100000"/>
              </a:lnSpc>
            </a:pPr>
            <a:r>
              <a:rPr b="0" lang="en-US" sz="1200" spc="-197" strike="noStrike">
                <a:solidFill>
                  <a:srgbClr val="124f5b"/>
                </a:solidFill>
                <a:latin typeface="Arial"/>
                <a:ea typeface="Arial"/>
              </a:rPr>
              <a:t>~0    </a:t>
            </a:r>
            <a:r>
              <a:rPr b="0" lang="en-US" sz="1200" spc="9" strike="noStrike">
                <a:solidFill>
                  <a:srgbClr val="124f5b"/>
                </a:solidFill>
                <a:latin typeface="Arial"/>
                <a:ea typeface="Arial"/>
              </a:rPr>
              <a:t>to</a:t>
            </a:r>
            <a:r>
              <a:rPr b="0" lang="en-US" sz="1200" spc="-1" strike="noStrike">
                <a:solidFill>
                  <a:srgbClr val="124f5b"/>
                </a:solidFill>
                <a:latin typeface="Arial"/>
                <a:ea typeface="Arial"/>
              </a:rPr>
              <a:t> 100 MB in the  intervals of 10  MB each.</a:t>
            </a:r>
            <a:endParaRPr b="0" lang="en-US" sz="1200" spc="-1" strike="noStrike">
              <a:latin typeface="Arial"/>
            </a:endParaRPr>
          </a:p>
          <a:p>
            <a:pPr marL="469440" indent="-456840" algn="just">
              <a:lnSpc>
                <a:spcPct val="100000"/>
              </a:lnSpc>
              <a:buClr>
                <a:srgbClr val="000000"/>
              </a:buClr>
              <a:buFont typeface="AoyagiKouzanFontT"/>
              <a:buChar char="❏"/>
            </a:pPr>
            <a:r>
              <a:rPr b="0" lang="en-US" sz="1200" spc="4" strike="noStrike">
                <a:solidFill>
                  <a:srgbClr val="124f5b"/>
                </a:solidFill>
                <a:latin typeface="Arial"/>
                <a:ea typeface="Arial"/>
              </a:rPr>
              <a:t>The</a:t>
            </a:r>
            <a:r>
              <a:rPr b="0" lang="en-US" sz="1200" spc="-151" strike="noStrike">
                <a:solidFill>
                  <a:srgbClr val="124f5b"/>
                </a:solidFill>
                <a:latin typeface="Arial"/>
                <a:ea typeface="Arial"/>
              </a:rPr>
              <a:t> </a:t>
            </a:r>
            <a:r>
              <a:rPr b="0" lang="en-US" sz="1200" spc="-1" strike="noStrike">
                <a:solidFill>
                  <a:srgbClr val="124f5b"/>
                </a:solidFill>
                <a:latin typeface="Arial"/>
                <a:ea typeface="Arial"/>
              </a:rPr>
              <a:t>total</a:t>
            </a:r>
            <a:r>
              <a:rPr b="0" lang="en-US" sz="1200" spc="-151" strike="noStrike">
                <a:solidFill>
                  <a:srgbClr val="124f5b"/>
                </a:solidFill>
                <a:latin typeface="Arial"/>
                <a:ea typeface="Arial"/>
              </a:rPr>
              <a:t> </a:t>
            </a:r>
            <a:r>
              <a:rPr b="0" lang="en-US" sz="1200" spc="58" strike="noStrike">
                <a:solidFill>
                  <a:srgbClr val="124f5b"/>
                </a:solidFill>
                <a:latin typeface="Arial"/>
                <a:ea typeface="Arial"/>
              </a:rPr>
              <a:t>number</a:t>
            </a:r>
            <a:r>
              <a:rPr b="0" lang="en-US" sz="1200" spc="-151" strike="noStrike">
                <a:solidFill>
                  <a:srgbClr val="124f5b"/>
                </a:solidFill>
                <a:latin typeface="Arial"/>
                <a:ea typeface="Arial"/>
              </a:rPr>
              <a:t> </a:t>
            </a:r>
            <a:r>
              <a:rPr b="0" lang="en-US" sz="1200" spc="4" strike="noStrike">
                <a:solidFill>
                  <a:srgbClr val="124f5b"/>
                </a:solidFill>
                <a:latin typeface="Arial"/>
                <a:ea typeface="Arial"/>
              </a:rPr>
              <a:t>of</a:t>
            </a:r>
            <a:r>
              <a:rPr b="0" lang="en-US" sz="1200" spc="-151" strike="noStrike">
                <a:solidFill>
                  <a:srgbClr val="124f5b"/>
                </a:solidFill>
                <a:latin typeface="Arial"/>
                <a:ea typeface="Arial"/>
              </a:rPr>
              <a:t> </a:t>
            </a:r>
            <a:r>
              <a:rPr b="0" lang="en-US" sz="1200" spc="29" strike="noStrike">
                <a:solidFill>
                  <a:srgbClr val="124f5b"/>
                </a:solidFill>
                <a:latin typeface="Arial"/>
                <a:ea typeface="Arial"/>
              </a:rPr>
              <a:t>apps</a:t>
            </a:r>
            <a:r>
              <a:rPr b="0" lang="en-US" sz="1200" spc="-151" strike="noStrike">
                <a:solidFill>
                  <a:srgbClr val="124f5b"/>
                </a:solidFill>
                <a:latin typeface="Arial"/>
                <a:ea typeface="Arial"/>
              </a:rPr>
              <a:t> </a:t>
            </a:r>
            <a:r>
              <a:rPr b="0" lang="en-US" sz="1200" spc="29" strike="noStrike">
                <a:solidFill>
                  <a:srgbClr val="124f5b"/>
                </a:solidFill>
                <a:latin typeface="Arial"/>
                <a:ea typeface="Arial"/>
              </a:rPr>
              <a:t>in  </a:t>
            </a:r>
            <a:r>
              <a:rPr b="0" lang="en-US" sz="1200" spc="24" strike="noStrike">
                <a:solidFill>
                  <a:srgbClr val="124f5b"/>
                </a:solidFill>
                <a:latin typeface="Arial"/>
                <a:ea typeface="Arial"/>
              </a:rPr>
              <a:t>each </a:t>
            </a:r>
            <a:r>
              <a:rPr b="0" lang="en-US" sz="1200" spc="-26" strike="noStrike">
                <a:solidFill>
                  <a:srgbClr val="124f5b"/>
                </a:solidFill>
                <a:latin typeface="Arial"/>
                <a:ea typeface="Arial"/>
              </a:rPr>
              <a:t>size </a:t>
            </a:r>
            <a:r>
              <a:rPr b="0" lang="en-US" sz="1200" spc="9" strike="noStrike">
                <a:solidFill>
                  <a:srgbClr val="124f5b"/>
                </a:solidFill>
                <a:latin typeface="Arial"/>
                <a:ea typeface="Arial"/>
              </a:rPr>
              <a:t>category  </a:t>
            </a:r>
            <a:r>
              <a:rPr b="0" lang="en-US" sz="1200" spc="12" strike="noStrike">
                <a:solidFill>
                  <a:srgbClr val="124f5b"/>
                </a:solidFill>
                <a:latin typeface="Arial"/>
                <a:ea typeface="Arial"/>
              </a:rPr>
              <a:t>indicates </a:t>
            </a:r>
            <a:r>
              <a:rPr b="0" lang="en-US" sz="1200" spc="32" strike="noStrike">
                <a:solidFill>
                  <a:srgbClr val="124f5b"/>
                </a:solidFill>
                <a:latin typeface="Arial"/>
                <a:ea typeface="Arial"/>
              </a:rPr>
              <a:t>the  </a:t>
            </a:r>
            <a:r>
              <a:rPr b="0" lang="en-US" sz="1200" spc="-367" strike="noStrike">
                <a:solidFill>
                  <a:srgbClr val="124f5b"/>
                </a:solidFill>
                <a:latin typeface="Arial"/>
                <a:ea typeface="Arial"/>
              </a:rPr>
              <a:t>                                </a:t>
            </a:r>
            <a:r>
              <a:rPr b="1" lang="en-US" sz="1200" spc="-1" strike="noStrike">
                <a:solidFill>
                  <a:srgbClr val="124f5b"/>
                </a:solidFill>
                <a:latin typeface="Arial"/>
                <a:ea typeface="Arial"/>
              </a:rPr>
              <a:t>competition</a:t>
            </a:r>
            <a:r>
              <a:rPr b="0" lang="en-US" sz="1200" spc="-66" strike="noStrike">
                <a:solidFill>
                  <a:srgbClr val="124f5b"/>
                </a:solidFill>
                <a:latin typeface="Arial"/>
                <a:ea typeface="Arial"/>
              </a:rPr>
              <a:t>.</a:t>
            </a:r>
            <a:endParaRPr b="0" lang="en-US" sz="1200" spc="-1" strike="noStrike">
              <a:latin typeface="Arial"/>
            </a:endParaRPr>
          </a:p>
          <a:p>
            <a:pPr marL="469440" indent="-456840" algn="just">
              <a:lnSpc>
                <a:spcPct val="100000"/>
              </a:lnSpc>
              <a:buClr>
                <a:srgbClr val="000000"/>
              </a:buClr>
              <a:buFont typeface="AoyagiKouzanFontT"/>
              <a:buChar char="❏"/>
            </a:pPr>
            <a:r>
              <a:rPr b="0" lang="en-US" sz="1200" spc="-12" strike="noStrike">
                <a:solidFill>
                  <a:srgbClr val="124f5b"/>
                </a:solidFill>
                <a:latin typeface="Arial"/>
                <a:ea typeface="Arial"/>
              </a:rPr>
              <a:t>Average </a:t>
            </a:r>
            <a:r>
              <a:rPr b="0" lang="en-US" sz="1200" spc="58" strike="noStrike">
                <a:solidFill>
                  <a:srgbClr val="124f5b"/>
                </a:solidFill>
                <a:latin typeface="Arial"/>
                <a:ea typeface="Arial"/>
              </a:rPr>
              <a:t>number </a:t>
            </a:r>
            <a:r>
              <a:rPr b="0" lang="en-US" sz="1200" spc="4" strike="noStrike">
                <a:solidFill>
                  <a:srgbClr val="124f5b"/>
                </a:solidFill>
                <a:latin typeface="Arial"/>
                <a:ea typeface="Arial"/>
              </a:rPr>
              <a:t>of </a:t>
            </a:r>
            <a:r>
              <a:rPr b="1" lang="en-US" sz="1200" spc="-86" strike="noStrike">
                <a:solidFill>
                  <a:srgbClr val="124f5b"/>
                </a:solidFill>
                <a:latin typeface="Arial"/>
                <a:ea typeface="Arial"/>
              </a:rPr>
              <a:t>user  </a:t>
            </a:r>
            <a:r>
              <a:rPr b="1" lang="en-US" sz="1200" spc="-100" strike="noStrike">
                <a:solidFill>
                  <a:srgbClr val="124f5b"/>
                </a:solidFill>
                <a:latin typeface="Arial"/>
                <a:ea typeface="Arial"/>
              </a:rPr>
              <a:t>reviews  </a:t>
            </a:r>
            <a:r>
              <a:rPr b="0" lang="en-US" sz="1200" spc="49" strike="noStrike">
                <a:solidFill>
                  <a:srgbClr val="124f5b"/>
                </a:solidFill>
                <a:latin typeface="Arial"/>
                <a:ea typeface="Arial"/>
              </a:rPr>
              <a:t>and  </a:t>
            </a:r>
            <a:r>
              <a:rPr b="1" lang="en-US" sz="1200" spc="-86" strike="noStrike">
                <a:solidFill>
                  <a:srgbClr val="124f5b"/>
                </a:solidFill>
                <a:latin typeface="Arial"/>
                <a:ea typeface="Arial"/>
              </a:rPr>
              <a:t>average</a:t>
            </a:r>
            <a:r>
              <a:rPr b="1" lang="en-US" sz="1200" spc="-140" strike="noStrike">
                <a:solidFill>
                  <a:srgbClr val="124f5b"/>
                </a:solidFill>
                <a:latin typeface="Arial"/>
                <a:ea typeface="Arial"/>
              </a:rPr>
              <a:t> </a:t>
            </a:r>
            <a:r>
              <a:rPr b="1" lang="en-US" sz="1200" spc="-46" strike="noStrike">
                <a:solidFill>
                  <a:srgbClr val="124f5b"/>
                </a:solidFill>
                <a:latin typeface="Arial"/>
                <a:ea typeface="Arial"/>
              </a:rPr>
              <a:t>app </a:t>
            </a:r>
            <a:r>
              <a:rPr b="1" lang="en-US" sz="1200" spc="49" strike="noStrike">
                <a:solidFill>
                  <a:srgbClr val="124f5b"/>
                </a:solidFill>
                <a:latin typeface="Arial"/>
                <a:ea typeface="Arial"/>
              </a:rPr>
              <a:t>installs</a:t>
            </a:r>
            <a:r>
              <a:rPr b="0" lang="en-US" sz="1200" spc="49" strike="noStrike">
                <a:solidFill>
                  <a:srgbClr val="124f5b"/>
                </a:solidFill>
                <a:latin typeface="Arial"/>
                <a:ea typeface="Arial"/>
              </a:rPr>
              <a:t> in each size category indicates the </a:t>
            </a:r>
            <a:r>
              <a:rPr b="1" lang="en-US" sz="1200" spc="49" strike="noStrike">
                <a:solidFill>
                  <a:srgbClr val="124f5b"/>
                </a:solidFill>
                <a:latin typeface="Arial"/>
                <a:ea typeface="Arial"/>
              </a:rPr>
              <a:t>popularity </a:t>
            </a:r>
            <a:r>
              <a:rPr b="0" lang="en-US" sz="1200" spc="49" strike="noStrike">
                <a:solidFill>
                  <a:srgbClr val="124f5b"/>
                </a:solidFill>
                <a:latin typeface="Arial"/>
                <a:ea typeface="Arial"/>
              </a:rPr>
              <a:t>of the respective app.</a:t>
            </a:r>
            <a:endParaRPr b="0" lang="en-US" sz="1200" spc="-1" strike="noStrike">
              <a:latin typeface="Arial"/>
            </a:endParaRPr>
          </a:p>
        </p:txBody>
      </p:sp>
      <p:pic>
        <p:nvPicPr>
          <p:cNvPr id="326" name="Picture 36" descr=""/>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p:blipFill>
        <p:spPr>
          <a:xfrm>
            <a:off x="4439160" y="39600"/>
            <a:ext cx="4072680" cy="2531880"/>
          </a:xfrm>
          <a:prstGeom prst="rect">
            <a:avLst/>
          </a:prstGeom>
          <a:ln>
            <a:noFill/>
          </a:ln>
          <a:effectLst>
            <a:outerShdw algn="ctr" blurRad="107950" dir="5400000" dist="12600">
              <a:srgbClr val="000000"/>
            </a:outerShdw>
          </a:effectLst>
          <a:scene3d>
            <a:camera prst="orthographicFront">
              <a:rot lat="0" lon="0" rev="0"/>
            </a:camera>
            <a:lightRig dir="t" rig="soft">
              <a:rot lat="0" lon="0" rev="0"/>
            </a:lightRig>
          </a:scene3d>
          <a:sp3d contourW="44450" prstMaterial="matte">
            <a:bevelT prst="artDeco" w="63500" h="63500"/>
            <a:contourClr>
              <a:srgbClr val="ffffff"/>
            </a:contourClr>
          </a:sp3d>
        </p:spPr>
      </p:pic>
      <p:pic>
        <p:nvPicPr>
          <p:cNvPr id="327" name="Picture 38" descr=""/>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Lst>
          </a:blip>
          <a:stretch/>
        </p:blipFill>
        <p:spPr>
          <a:xfrm>
            <a:off x="4404960" y="2630160"/>
            <a:ext cx="4662360" cy="2513160"/>
          </a:xfrm>
          <a:prstGeom prst="rect">
            <a:avLst/>
          </a:prstGeom>
          <a:ln>
            <a:noFill/>
          </a:ln>
          <a:effectLst>
            <a:glow rad="63500">
              <a:schemeClr val="accent1">
                <a:satMod val="175000"/>
                <a:alpha val="40000"/>
              </a:schemeClr>
            </a:glow>
          </a:effectLst>
        </p:spPr>
      </p:pic>
      <p:pic>
        <p:nvPicPr>
          <p:cNvPr id="328" name="Picture 40" descr=""/>
          <p:cNvPicPr/>
          <p:nvPr/>
        </p:nvPicPr>
        <p:blipFill>
          <a:blip r:embed="rId8">
            <a:extLst>
              <a:ext uri="{BEBA8EAE-BF5A-486C-A8C5-ECC9F3942E4B}">
                <a14:imgProps xmlns:a14="http://schemas.microsoft.com/office/drawing/2010/main">
                  <a14:imgLayer r:embed="rId9">
                    <a14:imgEffect>
                      <a14:colorTemperature colorTemp="8800"/>
                    </a14:imgEffect>
                  </a14:imgLayer>
                </a14:imgProps>
              </a:ext>
            </a:extLst>
          </a:blip>
          <a:stretch/>
        </p:blipFill>
        <p:spPr>
          <a:xfrm>
            <a:off x="-27000" y="2538000"/>
            <a:ext cx="4394880" cy="2559240"/>
          </a:xfrm>
          <a:prstGeom prst="rect">
            <a:avLst/>
          </a:prstGeom>
          <a:ln>
            <a:noFill/>
          </a:ln>
        </p:spPr>
      </p:pic>
      <p:sp>
        <p:nvSpPr>
          <p:cNvPr id="329" name="CustomShape 4"/>
          <p:cNvSpPr/>
          <p:nvPr/>
        </p:nvSpPr>
        <p:spPr>
          <a:xfrm>
            <a:off x="70560" y="881280"/>
            <a:ext cx="4334040" cy="1501200"/>
          </a:xfrm>
          <a:custGeom>
            <a:avLst/>
            <a:gdLst/>
            <a:ahLst/>
            <a:rect l="l" t="t" r="r" b="b"/>
            <a:pathLst>
              <a:path w="3270250" h="1865629">
                <a:moveTo>
                  <a:pt x="6350" y="0"/>
                </a:moveTo>
                <a:lnTo>
                  <a:pt x="6350" y="1865376"/>
                </a:lnTo>
                <a:moveTo>
                  <a:pt x="3263760" y="0"/>
                </a:moveTo>
                <a:lnTo>
                  <a:pt x="3263760" y="1865376"/>
                </a:lnTo>
                <a:moveTo>
                  <a:pt x="0" y="6350"/>
                </a:moveTo>
                <a:lnTo>
                  <a:pt x="3270110" y="6350"/>
                </a:lnTo>
                <a:moveTo>
                  <a:pt x="0" y="1859026"/>
                </a:moveTo>
                <a:lnTo>
                  <a:pt x="3270110" y="1859026"/>
                </a:lnTo>
              </a:path>
            </a:pathLst>
          </a:custGeom>
          <a:noFill/>
          <a:ln w="12600">
            <a:solidFill>
              <a:srgbClr val="cc0000"/>
            </a:solidFill>
            <a:round/>
          </a:ln>
        </p:spPr>
        <p:style>
          <a:lnRef idx="0"/>
          <a:fillRef idx="0"/>
          <a:effectRef idx="0"/>
          <a:fontRef idx="minor"/>
        </p:style>
      </p:sp>
    </p:spTree>
  </p:cSld>
  <mc:AlternateContent>
    <mc:Choice Requires="p14">
      <p:transition advTm="0" p14:dur="10"/>
    </mc:Choice>
    <mc:Fallback>
      <p:transition advTm="0"/>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0" name="Picture 2" descr=""/>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p:blipFill>
        <p:spPr>
          <a:xfrm>
            <a:off x="0" y="837360"/>
            <a:ext cx="9143640" cy="4305600"/>
          </a:xfrm>
          <a:prstGeom prst="rect">
            <a:avLst/>
          </a:prstGeom>
          <a:ln>
            <a:noFill/>
          </a:ln>
        </p:spPr>
      </p:pic>
      <p:sp>
        <p:nvSpPr>
          <p:cNvPr id="331" name="CustomShape 1"/>
          <p:cNvSpPr/>
          <p:nvPr/>
        </p:nvSpPr>
        <p:spPr>
          <a:xfrm>
            <a:off x="923760" y="173880"/>
            <a:ext cx="644904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cc0000"/>
                </a:solidFill>
                <a:latin typeface="Arial"/>
                <a:ea typeface="Arial"/>
              </a:rPr>
              <a:t> </a:t>
            </a:r>
            <a:r>
              <a:rPr b="1" lang="en-US" sz="2400" spc="-1" strike="noStrike">
                <a:solidFill>
                  <a:srgbClr val="cc0000"/>
                </a:solidFill>
                <a:latin typeface="Arial"/>
                <a:ea typeface="Arial"/>
              </a:rPr>
              <a:t>Android version based on each category</a:t>
            </a:r>
            <a:endParaRPr b="0" lang="en-US" sz="2400" spc="-1" strike="noStrike">
              <a:latin typeface="Arial"/>
            </a:endParaRPr>
          </a:p>
        </p:txBody>
      </p:sp>
      <p:sp>
        <p:nvSpPr>
          <p:cNvPr id="332" name="CustomShape 2"/>
          <p:cNvSpPr/>
          <p:nvPr/>
        </p:nvSpPr>
        <p:spPr>
          <a:xfrm>
            <a:off x="410400" y="173880"/>
            <a:ext cx="513000" cy="505800"/>
          </a:xfrm>
          <a:prstGeom prst="rect">
            <a:avLst/>
          </a:prstGeom>
          <a:blipFill rotWithShape="0">
            <a:blip r:embed="rId3"/>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3" name="Picture 2" descr=""/>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p:blipFill>
        <p:spPr>
          <a:xfrm>
            <a:off x="83880" y="914040"/>
            <a:ext cx="5626080" cy="4228920"/>
          </a:xfrm>
          <a:prstGeom prst="rect">
            <a:avLst/>
          </a:prstGeom>
          <a:ln>
            <a:noFill/>
          </a:ln>
        </p:spPr>
      </p:pic>
      <p:sp>
        <p:nvSpPr>
          <p:cNvPr id="334" name="CustomShape 1"/>
          <p:cNvSpPr/>
          <p:nvPr/>
        </p:nvSpPr>
        <p:spPr>
          <a:xfrm>
            <a:off x="1113840" y="173880"/>
            <a:ext cx="6422400" cy="8218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cc0000"/>
                </a:solidFill>
                <a:latin typeface="Arial"/>
                <a:ea typeface="Arial"/>
              </a:rPr>
              <a:t>Percentage of Review Sentiments</a:t>
            </a:r>
            <a:endParaRPr b="0" lang="en-US" sz="2400" spc="-1" strike="noStrike">
              <a:latin typeface="Arial"/>
            </a:endParaRPr>
          </a:p>
          <a:p>
            <a:pPr>
              <a:lnSpc>
                <a:spcPct val="100000"/>
              </a:lnSpc>
            </a:pPr>
            <a:endParaRPr b="0" lang="en-US" sz="2400" spc="-1" strike="noStrike">
              <a:latin typeface="Arial"/>
            </a:endParaRPr>
          </a:p>
        </p:txBody>
      </p:sp>
      <p:sp>
        <p:nvSpPr>
          <p:cNvPr id="335" name="CustomShape 2"/>
          <p:cNvSpPr/>
          <p:nvPr/>
        </p:nvSpPr>
        <p:spPr>
          <a:xfrm>
            <a:off x="430560" y="173880"/>
            <a:ext cx="513000" cy="505800"/>
          </a:xfrm>
          <a:prstGeom prst="rect">
            <a:avLst/>
          </a:prstGeom>
          <a:blipFill rotWithShape="0">
            <a:blip r:embed="rId3"/>
            <a:stretch>
              <a:fillRect/>
            </a:stretch>
          </a:blipFill>
          <a:ln>
            <a:noFill/>
          </a:ln>
        </p:spPr>
        <p:style>
          <a:lnRef idx="0"/>
          <a:fillRef idx="0"/>
          <a:effectRef idx="0"/>
          <a:fontRef idx="minor"/>
        </p:style>
      </p:sp>
      <p:sp>
        <p:nvSpPr>
          <p:cNvPr id="336" name="CustomShape 3"/>
          <p:cNvSpPr/>
          <p:nvPr/>
        </p:nvSpPr>
        <p:spPr>
          <a:xfrm>
            <a:off x="5710320" y="2129400"/>
            <a:ext cx="3108600" cy="2224080"/>
          </a:xfrm>
          <a:prstGeom prst="rect">
            <a:avLst/>
          </a:prstGeom>
          <a:noFill/>
          <a:ln w="12600">
            <a:solidFill>
              <a:srgbClr val="cc0000"/>
            </a:solidFill>
            <a:round/>
          </a:ln>
        </p:spPr>
        <p:style>
          <a:lnRef idx="0"/>
          <a:fillRef idx="0"/>
          <a:effectRef idx="0"/>
          <a:fontRef idx="minor"/>
        </p:style>
        <p:txBody>
          <a:bodyPr lIns="0" rIns="0" tIns="6480" bIns="0">
            <a:spAutoFit/>
          </a:bodyPr>
          <a:p>
            <a:pPr>
              <a:lnSpc>
                <a:spcPct val="100000"/>
              </a:lnSpc>
              <a:spcBef>
                <a:spcPts val="51"/>
              </a:spcBef>
            </a:pPr>
            <a:endParaRPr b="0" lang="en-US" sz="1400" spc="-1" strike="noStrike">
              <a:latin typeface="Arial"/>
            </a:endParaRPr>
          </a:p>
          <a:p>
            <a:pPr marL="91440" algn="just">
              <a:lnSpc>
                <a:spcPct val="100000"/>
              </a:lnSpc>
            </a:pPr>
            <a:r>
              <a:rPr b="0" lang="en-US" sz="1600" spc="-7" strike="noStrike">
                <a:solidFill>
                  <a:srgbClr val="124f5c"/>
                </a:solidFill>
                <a:latin typeface="Arial MT"/>
                <a:ea typeface="Arial"/>
              </a:rPr>
              <a:t>The</a:t>
            </a:r>
            <a:r>
              <a:rPr b="0" lang="en-US" sz="1600" spc="-1" strike="noStrike">
                <a:solidFill>
                  <a:srgbClr val="124f5c"/>
                </a:solidFill>
                <a:latin typeface="Arial MT"/>
                <a:ea typeface="Arial"/>
              </a:rPr>
              <a:t> </a:t>
            </a:r>
            <a:r>
              <a:rPr b="0" lang="en-US" sz="1600" spc="-7" strike="noStrike">
                <a:solidFill>
                  <a:srgbClr val="124f5c"/>
                </a:solidFill>
                <a:latin typeface="Arial MT"/>
                <a:ea typeface="Arial"/>
              </a:rPr>
              <a:t>number</a:t>
            </a:r>
            <a:r>
              <a:rPr b="0" lang="en-US" sz="1600" spc="-1" strike="noStrike">
                <a:solidFill>
                  <a:srgbClr val="124f5c"/>
                </a:solidFill>
                <a:latin typeface="Arial MT"/>
                <a:ea typeface="Arial"/>
              </a:rPr>
              <a:t> </a:t>
            </a:r>
            <a:r>
              <a:rPr b="0" lang="en-US" sz="1600" spc="-7" strike="noStrike">
                <a:solidFill>
                  <a:srgbClr val="124f5c"/>
                </a:solidFill>
                <a:latin typeface="Arial MT"/>
                <a:ea typeface="Arial"/>
              </a:rPr>
              <a:t>of</a:t>
            </a:r>
            <a:r>
              <a:rPr b="0" lang="en-US" sz="1600" spc="-1" strike="noStrike">
                <a:solidFill>
                  <a:srgbClr val="124f5c"/>
                </a:solidFill>
                <a:latin typeface="Arial MT"/>
                <a:ea typeface="Arial"/>
              </a:rPr>
              <a:t> </a:t>
            </a:r>
            <a:r>
              <a:rPr b="1" lang="en-US" sz="1600" spc="-7" strike="noStrike">
                <a:solidFill>
                  <a:srgbClr val="124f5c"/>
                </a:solidFill>
                <a:latin typeface="Arial"/>
                <a:ea typeface="Arial"/>
              </a:rPr>
              <a:t>Unique</a:t>
            </a:r>
            <a:r>
              <a:rPr b="1" lang="en-US" sz="1600" spc="-1" strike="noStrike">
                <a:solidFill>
                  <a:srgbClr val="124f5c"/>
                </a:solidFill>
                <a:latin typeface="Arial"/>
                <a:ea typeface="Arial"/>
              </a:rPr>
              <a:t> </a:t>
            </a:r>
            <a:r>
              <a:rPr b="0" lang="en-US" sz="1600" spc="-7" strike="noStrike">
                <a:solidFill>
                  <a:srgbClr val="124f5c"/>
                </a:solidFill>
                <a:latin typeface="Arial MT"/>
                <a:ea typeface="Arial"/>
              </a:rPr>
              <a:t>Apps </a:t>
            </a:r>
            <a:r>
              <a:rPr b="0" lang="en-US" sz="1600" spc="-1" strike="noStrike">
                <a:solidFill>
                  <a:srgbClr val="124f5c"/>
                </a:solidFill>
                <a:latin typeface="Arial MT"/>
                <a:ea typeface="Arial"/>
              </a:rPr>
              <a:t> </a:t>
            </a:r>
            <a:r>
              <a:rPr b="0" lang="en-US" sz="1600" spc="-7" strike="noStrike">
                <a:solidFill>
                  <a:srgbClr val="124f5c"/>
                </a:solidFill>
                <a:latin typeface="Arial MT"/>
                <a:ea typeface="Arial"/>
              </a:rPr>
              <a:t>from</a:t>
            </a:r>
            <a:r>
              <a:rPr b="0" lang="en-US" sz="1600" spc="-1" strike="noStrike">
                <a:solidFill>
                  <a:srgbClr val="124f5c"/>
                </a:solidFill>
                <a:latin typeface="Arial MT"/>
                <a:ea typeface="Arial"/>
              </a:rPr>
              <a:t> </a:t>
            </a:r>
            <a:r>
              <a:rPr b="0" lang="en-US" sz="1600" spc="-7" strike="noStrike">
                <a:solidFill>
                  <a:srgbClr val="124f5c"/>
                </a:solidFill>
                <a:latin typeface="Arial MT"/>
                <a:ea typeface="Arial"/>
              </a:rPr>
              <a:t>Play</a:t>
            </a:r>
            <a:r>
              <a:rPr b="0" lang="en-US" sz="1600" spc="-1" strike="noStrike">
                <a:solidFill>
                  <a:srgbClr val="124f5c"/>
                </a:solidFill>
                <a:latin typeface="Arial MT"/>
                <a:ea typeface="Arial"/>
              </a:rPr>
              <a:t> store</a:t>
            </a:r>
            <a:r>
              <a:rPr b="0" lang="en-US" sz="1600" spc="4" strike="noStrike">
                <a:solidFill>
                  <a:srgbClr val="124f5c"/>
                </a:solidFill>
                <a:latin typeface="Arial MT"/>
                <a:ea typeface="Arial"/>
              </a:rPr>
              <a:t> </a:t>
            </a:r>
            <a:r>
              <a:rPr b="0" lang="en-US" sz="1600" spc="-7" strike="noStrike">
                <a:solidFill>
                  <a:srgbClr val="124f5c"/>
                </a:solidFill>
                <a:latin typeface="Arial MT"/>
                <a:ea typeface="Arial"/>
              </a:rPr>
              <a:t>and</a:t>
            </a:r>
            <a:r>
              <a:rPr b="0" lang="en-US" sz="1600" spc="432" strike="noStrike">
                <a:solidFill>
                  <a:srgbClr val="124f5c"/>
                </a:solidFill>
                <a:latin typeface="Arial MT"/>
                <a:ea typeface="Arial"/>
              </a:rPr>
              <a:t> </a:t>
            </a:r>
            <a:r>
              <a:rPr b="0" lang="en-US" sz="1600" spc="-1" strike="noStrike">
                <a:solidFill>
                  <a:srgbClr val="124f5c"/>
                </a:solidFill>
                <a:latin typeface="Arial MT"/>
                <a:ea typeface="Arial"/>
              </a:rPr>
              <a:t>User </a:t>
            </a:r>
            <a:r>
              <a:rPr b="0" lang="en-US" sz="1600" spc="-432" strike="noStrike">
                <a:solidFill>
                  <a:srgbClr val="124f5c"/>
                </a:solidFill>
                <a:latin typeface="Arial MT"/>
                <a:ea typeface="Arial"/>
              </a:rPr>
              <a:t> </a:t>
            </a:r>
            <a:r>
              <a:rPr b="0" lang="en-US" sz="1600" spc="-7" strike="noStrike">
                <a:solidFill>
                  <a:srgbClr val="124f5c"/>
                </a:solidFill>
                <a:latin typeface="Arial MT"/>
                <a:ea typeface="Arial"/>
              </a:rPr>
              <a:t>reviews</a:t>
            </a:r>
            <a:r>
              <a:rPr b="0" lang="en-US" sz="1600" spc="-1" strike="noStrike">
                <a:solidFill>
                  <a:srgbClr val="124f5c"/>
                </a:solidFill>
                <a:latin typeface="Arial MT"/>
                <a:ea typeface="Arial"/>
              </a:rPr>
              <a:t> </a:t>
            </a:r>
            <a:r>
              <a:rPr b="0" lang="en-US" sz="1600" spc="-7" strike="noStrike">
                <a:solidFill>
                  <a:srgbClr val="124f5c"/>
                </a:solidFill>
                <a:latin typeface="Arial MT"/>
                <a:ea typeface="Arial"/>
              </a:rPr>
              <a:t>merged</a:t>
            </a:r>
            <a:r>
              <a:rPr b="0" lang="en-US" sz="1600" spc="-1" strike="noStrike">
                <a:solidFill>
                  <a:srgbClr val="124f5c"/>
                </a:solidFill>
                <a:latin typeface="Arial MT"/>
                <a:ea typeface="Arial"/>
              </a:rPr>
              <a:t> </a:t>
            </a:r>
            <a:r>
              <a:rPr b="0" lang="en-US" sz="1600" spc="-7" strike="noStrike">
                <a:solidFill>
                  <a:srgbClr val="124f5c"/>
                </a:solidFill>
                <a:latin typeface="Arial MT"/>
                <a:ea typeface="Arial"/>
              </a:rPr>
              <a:t>dataset</a:t>
            </a:r>
            <a:r>
              <a:rPr b="0" lang="en-US" sz="1600" spc="432" strike="noStrike">
                <a:solidFill>
                  <a:srgbClr val="124f5c"/>
                </a:solidFill>
                <a:latin typeface="Arial MT"/>
                <a:ea typeface="Arial"/>
              </a:rPr>
              <a:t> </a:t>
            </a:r>
            <a:r>
              <a:rPr b="0" lang="en-US" sz="1600" spc="-1" strike="noStrike">
                <a:solidFill>
                  <a:srgbClr val="124f5c"/>
                </a:solidFill>
                <a:latin typeface="Arial MT"/>
                <a:ea typeface="Arial"/>
              </a:rPr>
              <a:t>are </a:t>
            </a:r>
            <a:r>
              <a:rPr b="0" lang="en-US" sz="1600" spc="4" strike="noStrike">
                <a:solidFill>
                  <a:srgbClr val="124f5c"/>
                </a:solidFill>
                <a:latin typeface="Arial MT"/>
                <a:ea typeface="Arial"/>
              </a:rPr>
              <a:t> </a:t>
            </a:r>
            <a:r>
              <a:rPr b="1" lang="en-US" sz="1600" spc="-7" strike="noStrike">
                <a:solidFill>
                  <a:srgbClr val="124f5c"/>
                </a:solidFill>
                <a:latin typeface="Arial"/>
                <a:ea typeface="Arial"/>
              </a:rPr>
              <a:t>816.</a:t>
            </a:r>
            <a:endParaRPr b="0" lang="en-US" sz="1600" spc="-1" strike="noStrike">
              <a:latin typeface="Arial"/>
            </a:endParaRPr>
          </a:p>
          <a:p>
            <a:pPr marL="91440">
              <a:lnSpc>
                <a:spcPct val="100000"/>
              </a:lnSpc>
              <a:spcBef>
                <a:spcPts val="20"/>
              </a:spcBef>
            </a:pPr>
            <a:endParaRPr b="0" lang="en-US" sz="1600" spc="-1" strike="noStrike">
              <a:latin typeface="Arial"/>
            </a:endParaRPr>
          </a:p>
          <a:p>
            <a:pPr marL="91440" algn="just">
              <a:lnSpc>
                <a:spcPct val="100000"/>
              </a:lnSpc>
              <a:spcBef>
                <a:spcPts val="6"/>
              </a:spcBef>
            </a:pPr>
            <a:r>
              <a:rPr b="0" lang="en-US" sz="1600" spc="-7" strike="noStrike">
                <a:solidFill>
                  <a:srgbClr val="124f5c"/>
                </a:solidFill>
                <a:latin typeface="Arial MT"/>
                <a:ea typeface="Arial"/>
              </a:rPr>
              <a:t>From</a:t>
            </a:r>
            <a:r>
              <a:rPr b="0" lang="en-US" sz="1600" spc="-1" strike="noStrike">
                <a:solidFill>
                  <a:srgbClr val="124f5c"/>
                </a:solidFill>
                <a:latin typeface="Arial MT"/>
                <a:ea typeface="Arial"/>
              </a:rPr>
              <a:t> </a:t>
            </a:r>
            <a:r>
              <a:rPr b="0" lang="en-US" sz="1600" spc="-7" strike="noStrike">
                <a:solidFill>
                  <a:srgbClr val="124f5c"/>
                </a:solidFill>
                <a:latin typeface="Arial MT"/>
                <a:ea typeface="Arial"/>
              </a:rPr>
              <a:t>Sentiment</a:t>
            </a:r>
            <a:r>
              <a:rPr b="0" lang="en-US" sz="1600" spc="-1" strike="noStrike">
                <a:solidFill>
                  <a:srgbClr val="124f5c"/>
                </a:solidFill>
                <a:latin typeface="Arial MT"/>
                <a:ea typeface="Arial"/>
              </a:rPr>
              <a:t> </a:t>
            </a:r>
            <a:r>
              <a:rPr b="0" lang="en-US" sz="1600" spc="-7" strike="noStrike">
                <a:solidFill>
                  <a:srgbClr val="124f5c"/>
                </a:solidFill>
                <a:latin typeface="Arial MT"/>
                <a:ea typeface="Arial"/>
              </a:rPr>
              <a:t>column</a:t>
            </a:r>
            <a:r>
              <a:rPr b="1" lang="en-US" sz="1600" spc="-7" strike="noStrike">
                <a:solidFill>
                  <a:srgbClr val="124f5c"/>
                </a:solidFill>
                <a:latin typeface="Arial"/>
                <a:ea typeface="Arial"/>
              </a:rPr>
              <a:t>,</a:t>
            </a:r>
            <a:r>
              <a:rPr b="1" lang="en-US" sz="1600" spc="-1" strike="noStrike">
                <a:solidFill>
                  <a:srgbClr val="124f5c"/>
                </a:solidFill>
                <a:latin typeface="Arial"/>
                <a:ea typeface="Arial"/>
              </a:rPr>
              <a:t> </a:t>
            </a:r>
            <a:r>
              <a:rPr b="1" lang="en-US" sz="1600" spc="4" strike="noStrike">
                <a:solidFill>
                  <a:srgbClr val="124f5c"/>
                </a:solidFill>
                <a:latin typeface="Arial"/>
                <a:ea typeface="Arial"/>
              </a:rPr>
              <a:t>64% </a:t>
            </a:r>
            <a:r>
              <a:rPr b="1" lang="en-US" sz="1600" spc="9" strike="noStrike">
                <a:solidFill>
                  <a:srgbClr val="124f5c"/>
                </a:solidFill>
                <a:latin typeface="Arial"/>
                <a:ea typeface="Arial"/>
              </a:rPr>
              <a:t> </a:t>
            </a:r>
            <a:r>
              <a:rPr b="0" lang="en-US" sz="1600" spc="-7" strike="noStrike">
                <a:solidFill>
                  <a:srgbClr val="124f5c"/>
                </a:solidFill>
                <a:latin typeface="Arial MT"/>
                <a:ea typeface="Arial"/>
              </a:rPr>
              <a:t>are </a:t>
            </a:r>
            <a:r>
              <a:rPr b="1" lang="en-US" sz="1600" spc="-7" strike="noStrike">
                <a:solidFill>
                  <a:srgbClr val="124f5c"/>
                </a:solidFill>
                <a:latin typeface="Arial"/>
                <a:ea typeface="Arial"/>
              </a:rPr>
              <a:t>Positive, </a:t>
            </a:r>
            <a:r>
              <a:rPr b="1" lang="en-US" sz="1600" spc="-1" strike="noStrike">
                <a:solidFill>
                  <a:srgbClr val="124f5c"/>
                </a:solidFill>
                <a:latin typeface="Arial"/>
                <a:ea typeface="Arial"/>
              </a:rPr>
              <a:t>22% </a:t>
            </a:r>
            <a:r>
              <a:rPr b="0" lang="en-US" sz="1600" spc="-1" strike="noStrike">
                <a:solidFill>
                  <a:srgbClr val="124f5c"/>
                </a:solidFill>
                <a:latin typeface="Arial MT"/>
                <a:ea typeface="Arial"/>
              </a:rPr>
              <a:t>are </a:t>
            </a:r>
            <a:r>
              <a:rPr b="1" lang="en-US" sz="1600" spc="-7" strike="noStrike">
                <a:solidFill>
                  <a:srgbClr val="124f5c"/>
                </a:solidFill>
                <a:latin typeface="Arial"/>
                <a:ea typeface="Arial"/>
              </a:rPr>
              <a:t>Negative </a:t>
            </a:r>
            <a:r>
              <a:rPr b="1" lang="en-US" sz="1600" spc="-432" strike="noStrike">
                <a:solidFill>
                  <a:srgbClr val="124f5c"/>
                </a:solidFill>
                <a:latin typeface="Arial"/>
                <a:ea typeface="Arial"/>
              </a:rPr>
              <a:t> </a:t>
            </a:r>
            <a:r>
              <a:rPr b="0" lang="en-US" sz="1600" spc="-7" strike="noStrike">
                <a:solidFill>
                  <a:srgbClr val="124f5c"/>
                </a:solidFill>
                <a:latin typeface="Arial MT"/>
                <a:ea typeface="Arial"/>
              </a:rPr>
              <a:t>and</a:t>
            </a:r>
            <a:r>
              <a:rPr b="0" lang="en-US" sz="1600" spc="-12" strike="noStrike">
                <a:solidFill>
                  <a:srgbClr val="124f5c"/>
                </a:solidFill>
                <a:latin typeface="Arial MT"/>
                <a:ea typeface="Arial"/>
              </a:rPr>
              <a:t> </a:t>
            </a:r>
            <a:r>
              <a:rPr b="1" lang="en-US" sz="1600" spc="-7" strike="noStrike">
                <a:solidFill>
                  <a:srgbClr val="124f5c"/>
                </a:solidFill>
                <a:latin typeface="Arial"/>
                <a:ea typeface="Arial"/>
              </a:rPr>
              <a:t>14%</a:t>
            </a:r>
            <a:r>
              <a:rPr b="1" lang="en-US" sz="1600" spc="12" strike="noStrike">
                <a:solidFill>
                  <a:srgbClr val="124f5c"/>
                </a:solidFill>
                <a:latin typeface="Arial"/>
                <a:ea typeface="Arial"/>
              </a:rPr>
              <a:t> </a:t>
            </a:r>
            <a:r>
              <a:rPr b="0" lang="en-US" sz="1600" spc="-7" strike="noStrike">
                <a:solidFill>
                  <a:srgbClr val="124f5c"/>
                </a:solidFill>
                <a:latin typeface="Arial MT"/>
                <a:ea typeface="Arial"/>
              </a:rPr>
              <a:t>are</a:t>
            </a:r>
            <a:r>
              <a:rPr b="0" lang="en-US" sz="1600" spc="4" strike="noStrike">
                <a:solidFill>
                  <a:srgbClr val="124f5c"/>
                </a:solidFill>
                <a:latin typeface="Arial MT"/>
                <a:ea typeface="Arial"/>
              </a:rPr>
              <a:t> </a:t>
            </a:r>
            <a:r>
              <a:rPr b="1" lang="en-US" sz="1600" spc="-7" strike="noStrike">
                <a:solidFill>
                  <a:srgbClr val="124f5c"/>
                </a:solidFill>
                <a:latin typeface="Arial"/>
                <a:ea typeface="Arial"/>
              </a:rPr>
              <a:t>Neutral</a:t>
            </a:r>
            <a:r>
              <a:rPr b="1" lang="en-US" sz="1600" spc="12" strike="noStrike">
                <a:solidFill>
                  <a:srgbClr val="124f5c"/>
                </a:solidFill>
                <a:latin typeface="Arial"/>
                <a:ea typeface="Arial"/>
              </a:rPr>
              <a:t> </a:t>
            </a:r>
            <a:r>
              <a:rPr b="0" lang="en-US" sz="1600" spc="-7" strike="noStrike">
                <a:solidFill>
                  <a:srgbClr val="124f5c"/>
                </a:solidFill>
                <a:latin typeface="Arial MT"/>
                <a:ea typeface="Arial"/>
              </a:rPr>
              <a:t>values.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983520" y="177480"/>
            <a:ext cx="827568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11" strike="noStrike">
                <a:solidFill>
                  <a:srgbClr val="cc0000"/>
                </a:solidFill>
                <a:latin typeface="Arial"/>
                <a:ea typeface="Arial"/>
              </a:rPr>
              <a:t>Positive </a:t>
            </a:r>
            <a:r>
              <a:rPr b="1" lang="en-US" sz="2400" spc="-75" strike="noStrike">
                <a:solidFill>
                  <a:srgbClr val="cc0000"/>
                </a:solidFill>
                <a:latin typeface="Arial"/>
                <a:ea typeface="Arial"/>
              </a:rPr>
              <a:t>and </a:t>
            </a:r>
            <a:r>
              <a:rPr b="1" lang="en-US" sz="2400" spc="-100" strike="noStrike">
                <a:solidFill>
                  <a:srgbClr val="cc0000"/>
                </a:solidFill>
                <a:latin typeface="Arial"/>
                <a:ea typeface="Arial"/>
              </a:rPr>
              <a:t>Negative</a:t>
            </a:r>
            <a:r>
              <a:rPr b="1" lang="en-US" sz="2400" spc="-341" strike="noStrike">
                <a:solidFill>
                  <a:srgbClr val="cc0000"/>
                </a:solidFill>
                <a:latin typeface="Arial"/>
                <a:ea typeface="Arial"/>
              </a:rPr>
              <a:t> </a:t>
            </a:r>
            <a:r>
              <a:rPr b="1" lang="en-US" sz="2400" spc="-140" strike="noStrike">
                <a:solidFill>
                  <a:srgbClr val="cc0000"/>
                </a:solidFill>
                <a:latin typeface="Arial"/>
                <a:ea typeface="Arial"/>
              </a:rPr>
              <a:t>Reviews</a:t>
            </a:r>
            <a:endParaRPr b="0" lang="en-US" sz="2400" spc="-1" strike="noStrike">
              <a:latin typeface="Arial"/>
            </a:endParaRPr>
          </a:p>
        </p:txBody>
      </p:sp>
      <p:sp>
        <p:nvSpPr>
          <p:cNvPr id="338" name="CustomShape 2"/>
          <p:cNvSpPr/>
          <p:nvPr/>
        </p:nvSpPr>
        <p:spPr>
          <a:xfrm>
            <a:off x="302400" y="177480"/>
            <a:ext cx="513000" cy="505800"/>
          </a:xfrm>
          <a:prstGeom prst="rect">
            <a:avLst/>
          </a:prstGeom>
          <a:blipFill rotWithShape="0">
            <a:blip r:embed="rId1"/>
            <a:stretch>
              <a:fillRect/>
            </a:stretch>
          </a:blipFill>
          <a:ln>
            <a:noFill/>
          </a:ln>
        </p:spPr>
        <p:style>
          <a:lnRef idx="0"/>
          <a:fillRef idx="0"/>
          <a:effectRef idx="0"/>
          <a:fontRef idx="minor"/>
        </p:style>
      </p:sp>
      <p:pic>
        <p:nvPicPr>
          <p:cNvPr id="339" name="Picture 6" descr=""/>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p:blipFill>
        <p:spPr>
          <a:xfrm>
            <a:off x="4572000" y="792000"/>
            <a:ext cx="4571640" cy="3599640"/>
          </a:xfrm>
          <a:prstGeom prst="rect">
            <a:avLst/>
          </a:prstGeom>
          <a:ln>
            <a:noFill/>
          </a:ln>
        </p:spPr>
      </p:pic>
      <p:pic>
        <p:nvPicPr>
          <p:cNvPr id="340" name="Picture 9" descr=""/>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p:blipFill>
        <p:spPr>
          <a:xfrm>
            <a:off x="0" y="836640"/>
            <a:ext cx="4667760" cy="3647160"/>
          </a:xfrm>
          <a:prstGeom prst="rect">
            <a:avLst/>
          </a:prstGeom>
          <a:ln>
            <a:noFill/>
          </a:ln>
        </p:spPr>
      </p:pic>
      <p:sp>
        <p:nvSpPr>
          <p:cNvPr id="341" name="CustomShape 3"/>
          <p:cNvSpPr/>
          <p:nvPr/>
        </p:nvSpPr>
        <p:spPr>
          <a:xfrm>
            <a:off x="0" y="4583520"/>
            <a:ext cx="4802760" cy="493560"/>
          </a:xfrm>
          <a:prstGeom prst="rect">
            <a:avLst/>
          </a:prstGeom>
          <a:noFill/>
          <a:ln w="12600">
            <a:solidFill>
              <a:srgbClr val="cc0000"/>
            </a:solidFill>
            <a:round/>
          </a:ln>
        </p:spPr>
        <p:style>
          <a:lnRef idx="0"/>
          <a:fillRef idx="0"/>
          <a:effectRef idx="0"/>
          <a:fontRef idx="minor"/>
        </p:style>
        <p:txBody>
          <a:bodyPr lIns="0" rIns="0" tIns="6480" bIns="0">
            <a:spAutoFit/>
          </a:bodyPr>
          <a:p>
            <a:pPr marL="91440" algn="just">
              <a:lnSpc>
                <a:spcPct val="100000"/>
              </a:lnSpc>
            </a:pPr>
            <a:r>
              <a:rPr b="1" lang="en-US" sz="1600" spc="-12" strike="noStrike">
                <a:solidFill>
                  <a:srgbClr val="124f5c"/>
                </a:solidFill>
                <a:latin typeface="Arial"/>
                <a:ea typeface="Arial"/>
              </a:rPr>
              <a:t>Helix</a:t>
            </a:r>
            <a:r>
              <a:rPr b="1" lang="en-US" sz="1600" spc="-7" strike="noStrike">
                <a:solidFill>
                  <a:srgbClr val="124f5c"/>
                </a:solidFill>
                <a:latin typeface="Arial"/>
                <a:ea typeface="Arial"/>
              </a:rPr>
              <a:t> Jump</a:t>
            </a:r>
            <a:r>
              <a:rPr b="1" lang="en-US" sz="1600" spc="-1" strike="noStrike">
                <a:solidFill>
                  <a:srgbClr val="124f5c"/>
                </a:solidFill>
                <a:latin typeface="Arial"/>
                <a:ea typeface="Arial"/>
              </a:rPr>
              <a:t> </a:t>
            </a:r>
            <a:r>
              <a:rPr b="0" lang="en-US" sz="1600" spc="-1" strike="noStrike">
                <a:solidFill>
                  <a:srgbClr val="124f5c"/>
                </a:solidFill>
                <a:latin typeface="Arial"/>
                <a:ea typeface="Arial"/>
              </a:rPr>
              <a:t>is</a:t>
            </a:r>
            <a:r>
              <a:rPr b="0" lang="en-US" sz="1600" spc="4" strike="noStrike">
                <a:solidFill>
                  <a:srgbClr val="124f5c"/>
                </a:solidFill>
                <a:latin typeface="Arial"/>
                <a:ea typeface="Arial"/>
              </a:rPr>
              <a:t> </a:t>
            </a:r>
            <a:r>
              <a:rPr b="0" lang="en-US" sz="1600" spc="-7" strike="noStrike">
                <a:solidFill>
                  <a:srgbClr val="124f5c"/>
                </a:solidFill>
                <a:latin typeface="Arial"/>
                <a:ea typeface="Arial"/>
              </a:rPr>
              <a:t>a</a:t>
            </a:r>
            <a:r>
              <a:rPr b="0" lang="en-US" sz="1600" spc="-1" strike="noStrike">
                <a:solidFill>
                  <a:srgbClr val="124f5c"/>
                </a:solidFill>
                <a:latin typeface="Arial"/>
                <a:ea typeface="Arial"/>
              </a:rPr>
              <a:t> </a:t>
            </a:r>
            <a:r>
              <a:rPr b="0" lang="en-US" sz="1600" spc="-7" strike="noStrike">
                <a:solidFill>
                  <a:srgbClr val="124f5c"/>
                </a:solidFill>
                <a:latin typeface="Arial"/>
                <a:ea typeface="Arial"/>
              </a:rPr>
              <a:t>App</a:t>
            </a:r>
            <a:r>
              <a:rPr b="0" lang="en-US" sz="1600" spc="-1" strike="noStrike">
                <a:solidFill>
                  <a:srgbClr val="124f5c"/>
                </a:solidFill>
                <a:latin typeface="Arial"/>
                <a:ea typeface="Arial"/>
              </a:rPr>
              <a:t> from </a:t>
            </a:r>
            <a:r>
              <a:rPr b="0" lang="en-US" sz="1600" spc="4" strike="noStrike">
                <a:solidFill>
                  <a:srgbClr val="124f5c"/>
                </a:solidFill>
                <a:latin typeface="Arial"/>
                <a:ea typeface="Arial"/>
              </a:rPr>
              <a:t> </a:t>
            </a:r>
            <a:r>
              <a:rPr b="0" lang="en-US" sz="1600" spc="-7" strike="noStrike">
                <a:solidFill>
                  <a:srgbClr val="124f5c"/>
                </a:solidFill>
                <a:latin typeface="Arial"/>
                <a:ea typeface="Arial"/>
              </a:rPr>
              <a:t>merged</a:t>
            </a:r>
            <a:r>
              <a:rPr b="0" lang="en-US" sz="1600" spc="-1" strike="noStrike">
                <a:solidFill>
                  <a:srgbClr val="124f5c"/>
                </a:solidFill>
                <a:latin typeface="Arial"/>
                <a:ea typeface="Arial"/>
              </a:rPr>
              <a:t> </a:t>
            </a:r>
            <a:r>
              <a:rPr b="0" lang="en-US" sz="1600" spc="-7" strike="noStrike">
                <a:solidFill>
                  <a:srgbClr val="124f5c"/>
                </a:solidFill>
                <a:latin typeface="Arial"/>
                <a:ea typeface="Arial"/>
              </a:rPr>
              <a:t>dataset</a:t>
            </a:r>
            <a:r>
              <a:rPr b="0" lang="en-US" sz="1600" spc="-1" strike="noStrike">
                <a:solidFill>
                  <a:srgbClr val="124f5c"/>
                </a:solidFill>
                <a:latin typeface="Arial"/>
                <a:ea typeface="Arial"/>
              </a:rPr>
              <a:t> </a:t>
            </a:r>
            <a:r>
              <a:rPr b="0" lang="en-US" sz="1600" spc="-7" strike="noStrike">
                <a:solidFill>
                  <a:srgbClr val="124f5c"/>
                </a:solidFill>
                <a:latin typeface="Arial"/>
                <a:ea typeface="Arial"/>
              </a:rPr>
              <a:t>has</a:t>
            </a:r>
            <a:r>
              <a:rPr b="0" lang="en-US" sz="1600" spc="-1" strike="noStrike">
                <a:solidFill>
                  <a:srgbClr val="124f5c"/>
                </a:solidFill>
                <a:latin typeface="Arial"/>
                <a:ea typeface="Arial"/>
              </a:rPr>
              <a:t> </a:t>
            </a:r>
            <a:r>
              <a:rPr b="0" lang="en-US" sz="1600" spc="-7" strike="noStrike">
                <a:solidFill>
                  <a:srgbClr val="124f5c"/>
                </a:solidFill>
                <a:latin typeface="Arial"/>
                <a:ea typeface="Arial"/>
              </a:rPr>
              <a:t>highest </a:t>
            </a:r>
            <a:r>
              <a:rPr b="0" lang="en-US" sz="1600" spc="-1" strike="noStrike">
                <a:solidFill>
                  <a:srgbClr val="124f5c"/>
                </a:solidFill>
                <a:latin typeface="Arial"/>
                <a:ea typeface="Arial"/>
              </a:rPr>
              <a:t> </a:t>
            </a:r>
            <a:r>
              <a:rPr b="1" lang="en-US" sz="1600" spc="-7" strike="noStrike">
                <a:solidFill>
                  <a:srgbClr val="124f5c"/>
                </a:solidFill>
                <a:latin typeface="Arial"/>
                <a:ea typeface="Arial"/>
              </a:rPr>
              <a:t>209 </a:t>
            </a:r>
            <a:r>
              <a:rPr b="1" lang="en-US" sz="1600" spc="-12" strike="noStrike">
                <a:solidFill>
                  <a:srgbClr val="124f5c"/>
                </a:solidFill>
                <a:latin typeface="Arial"/>
                <a:ea typeface="Arial"/>
              </a:rPr>
              <a:t>Positive</a:t>
            </a:r>
            <a:r>
              <a:rPr b="1" lang="en-US" sz="1600" spc="43" strike="noStrike">
                <a:solidFill>
                  <a:srgbClr val="124f5c"/>
                </a:solidFill>
                <a:latin typeface="Arial"/>
                <a:ea typeface="Arial"/>
              </a:rPr>
              <a:t> </a:t>
            </a:r>
            <a:r>
              <a:rPr b="0" lang="en-US" sz="1600" spc="-7" strike="noStrike">
                <a:solidFill>
                  <a:srgbClr val="124f5c"/>
                </a:solidFill>
                <a:latin typeface="Arial"/>
                <a:ea typeface="Arial"/>
              </a:rPr>
              <a:t>sentiment</a:t>
            </a:r>
            <a:r>
              <a:rPr b="0" lang="en-US" sz="1600" spc="9" strike="noStrike">
                <a:solidFill>
                  <a:srgbClr val="124f5c"/>
                </a:solidFill>
                <a:latin typeface="Arial"/>
                <a:ea typeface="Arial"/>
              </a:rPr>
              <a:t> </a:t>
            </a:r>
            <a:r>
              <a:rPr b="0" lang="en-US" sz="1600" spc="-7" strike="noStrike">
                <a:solidFill>
                  <a:srgbClr val="124f5c"/>
                </a:solidFill>
                <a:latin typeface="Arial"/>
                <a:ea typeface="Arial"/>
              </a:rPr>
              <a:t>count.</a:t>
            </a:r>
            <a:endParaRPr b="0" lang="en-US" sz="1600" spc="-1" strike="noStrike">
              <a:latin typeface="Arial"/>
            </a:endParaRPr>
          </a:p>
        </p:txBody>
      </p:sp>
      <p:sp>
        <p:nvSpPr>
          <p:cNvPr id="342" name="CustomShape 4"/>
          <p:cNvSpPr/>
          <p:nvPr/>
        </p:nvSpPr>
        <p:spPr>
          <a:xfrm>
            <a:off x="5067360" y="4366800"/>
            <a:ext cx="4076280" cy="736920"/>
          </a:xfrm>
          <a:prstGeom prst="rect">
            <a:avLst/>
          </a:prstGeom>
          <a:noFill/>
          <a:ln w="12600">
            <a:solidFill>
              <a:srgbClr val="cc0000"/>
            </a:solidFill>
            <a:round/>
          </a:ln>
        </p:spPr>
        <p:style>
          <a:lnRef idx="0"/>
          <a:fillRef idx="0"/>
          <a:effectRef idx="0"/>
          <a:fontRef idx="minor"/>
        </p:style>
        <p:txBody>
          <a:bodyPr lIns="0" rIns="0" tIns="6480" bIns="0">
            <a:spAutoFit/>
          </a:bodyPr>
          <a:p>
            <a:pPr marL="91440" algn="just">
              <a:lnSpc>
                <a:spcPct val="100000"/>
              </a:lnSpc>
            </a:pPr>
            <a:r>
              <a:rPr b="1" lang="en-US" sz="1600" spc="-7" strike="noStrike">
                <a:solidFill>
                  <a:srgbClr val="124f5c"/>
                </a:solidFill>
                <a:latin typeface="Arial"/>
                <a:ea typeface="Arial"/>
              </a:rPr>
              <a:t>Angry</a:t>
            </a:r>
            <a:r>
              <a:rPr b="1" lang="en-US" sz="1600" spc="-1" strike="noStrike">
                <a:solidFill>
                  <a:srgbClr val="124f5c"/>
                </a:solidFill>
                <a:latin typeface="Arial"/>
                <a:ea typeface="Arial"/>
              </a:rPr>
              <a:t> Bird</a:t>
            </a:r>
            <a:r>
              <a:rPr b="1" lang="en-US" sz="1600" spc="4" strike="noStrike">
                <a:solidFill>
                  <a:srgbClr val="124f5c"/>
                </a:solidFill>
                <a:latin typeface="Arial"/>
                <a:ea typeface="Arial"/>
              </a:rPr>
              <a:t> </a:t>
            </a:r>
            <a:r>
              <a:rPr b="1" lang="en-US" sz="1600" spc="-1" strike="noStrike">
                <a:solidFill>
                  <a:srgbClr val="124f5c"/>
                </a:solidFill>
                <a:latin typeface="Arial"/>
                <a:ea typeface="Arial"/>
              </a:rPr>
              <a:t>Classic</a:t>
            </a:r>
            <a:r>
              <a:rPr b="1" lang="en-US" sz="1600" spc="4" strike="noStrike">
                <a:solidFill>
                  <a:srgbClr val="124f5c"/>
                </a:solidFill>
                <a:latin typeface="Arial"/>
                <a:ea typeface="Arial"/>
              </a:rPr>
              <a:t> </a:t>
            </a:r>
            <a:r>
              <a:rPr b="0" lang="en-US" sz="1600" spc="-1" strike="noStrike">
                <a:solidFill>
                  <a:srgbClr val="124f5c"/>
                </a:solidFill>
                <a:latin typeface="Arial"/>
                <a:ea typeface="Arial"/>
              </a:rPr>
              <a:t>is</a:t>
            </a:r>
            <a:r>
              <a:rPr b="0" lang="en-US" sz="1600" spc="4" strike="noStrike">
                <a:solidFill>
                  <a:srgbClr val="124f5c"/>
                </a:solidFill>
                <a:latin typeface="Arial"/>
                <a:ea typeface="Arial"/>
              </a:rPr>
              <a:t> </a:t>
            </a:r>
            <a:r>
              <a:rPr b="0" lang="en-US" sz="1600" spc="-7" strike="noStrike">
                <a:solidFill>
                  <a:srgbClr val="124f5c"/>
                </a:solidFill>
                <a:latin typeface="Arial"/>
                <a:ea typeface="Arial"/>
              </a:rPr>
              <a:t>a</a:t>
            </a:r>
            <a:r>
              <a:rPr b="0" lang="en-US" sz="1600" spc="-1" strike="noStrike">
                <a:solidFill>
                  <a:srgbClr val="124f5c"/>
                </a:solidFill>
                <a:latin typeface="Arial"/>
                <a:ea typeface="Arial"/>
              </a:rPr>
              <a:t> </a:t>
            </a:r>
            <a:r>
              <a:rPr b="0" lang="en-US" sz="1600" spc="-7" strike="noStrike">
                <a:solidFill>
                  <a:srgbClr val="124f5c"/>
                </a:solidFill>
                <a:latin typeface="Arial"/>
                <a:ea typeface="Arial"/>
              </a:rPr>
              <a:t>app </a:t>
            </a:r>
            <a:r>
              <a:rPr b="0" lang="en-US" sz="1600" spc="-1" strike="noStrike">
                <a:solidFill>
                  <a:srgbClr val="124f5c"/>
                </a:solidFill>
                <a:latin typeface="Arial"/>
                <a:ea typeface="Arial"/>
              </a:rPr>
              <a:t> </a:t>
            </a:r>
            <a:r>
              <a:rPr b="0" lang="en-US" sz="1600" spc="-7" strike="noStrike">
                <a:solidFill>
                  <a:srgbClr val="124f5c"/>
                </a:solidFill>
                <a:latin typeface="Arial"/>
                <a:ea typeface="Arial"/>
              </a:rPr>
              <a:t>from</a:t>
            </a:r>
            <a:r>
              <a:rPr b="0" lang="en-US" sz="1600" spc="-1" strike="noStrike">
                <a:solidFill>
                  <a:srgbClr val="124f5c"/>
                </a:solidFill>
                <a:latin typeface="Arial"/>
                <a:ea typeface="Arial"/>
              </a:rPr>
              <a:t> </a:t>
            </a:r>
            <a:r>
              <a:rPr b="0" lang="en-US" sz="1600" spc="-7" strike="noStrike">
                <a:solidFill>
                  <a:srgbClr val="124f5c"/>
                </a:solidFill>
                <a:latin typeface="Arial"/>
                <a:ea typeface="Arial"/>
              </a:rPr>
              <a:t>merged</a:t>
            </a:r>
            <a:r>
              <a:rPr b="0" lang="en-US" sz="1600" spc="432" strike="noStrike">
                <a:solidFill>
                  <a:srgbClr val="124f5c"/>
                </a:solidFill>
                <a:latin typeface="Arial"/>
                <a:ea typeface="Arial"/>
              </a:rPr>
              <a:t> </a:t>
            </a:r>
            <a:r>
              <a:rPr b="0" lang="en-US" sz="1600" spc="-7" strike="noStrike">
                <a:solidFill>
                  <a:srgbClr val="124f5c"/>
                </a:solidFill>
                <a:latin typeface="Arial"/>
                <a:ea typeface="Arial"/>
              </a:rPr>
              <a:t>dataset</a:t>
            </a:r>
            <a:r>
              <a:rPr b="0" lang="en-US" sz="1600" spc="432" strike="noStrike">
                <a:solidFill>
                  <a:srgbClr val="124f5c"/>
                </a:solidFill>
                <a:latin typeface="Arial"/>
                <a:ea typeface="Arial"/>
              </a:rPr>
              <a:t> </a:t>
            </a:r>
            <a:r>
              <a:rPr b="0" lang="en-US" sz="1600" spc="-1" strike="noStrike">
                <a:solidFill>
                  <a:srgbClr val="124f5c"/>
                </a:solidFill>
                <a:latin typeface="Arial"/>
                <a:ea typeface="Arial"/>
              </a:rPr>
              <a:t>has </a:t>
            </a:r>
            <a:r>
              <a:rPr b="0" lang="en-US" sz="1600" spc="-432" strike="noStrike">
                <a:solidFill>
                  <a:srgbClr val="124f5c"/>
                </a:solidFill>
                <a:latin typeface="Arial"/>
                <a:ea typeface="Arial"/>
              </a:rPr>
              <a:t> </a:t>
            </a:r>
            <a:r>
              <a:rPr b="0" lang="en-US" sz="1600" spc="-7" strike="noStrike">
                <a:solidFill>
                  <a:srgbClr val="124f5c"/>
                </a:solidFill>
                <a:latin typeface="Arial"/>
                <a:ea typeface="Arial"/>
              </a:rPr>
              <a:t>highest </a:t>
            </a:r>
            <a:r>
              <a:rPr b="1" lang="en-US" sz="1600" spc="-7" strike="noStrike">
                <a:solidFill>
                  <a:srgbClr val="124f5c"/>
                </a:solidFill>
                <a:latin typeface="Arial"/>
                <a:ea typeface="Arial"/>
              </a:rPr>
              <a:t>147 </a:t>
            </a:r>
            <a:r>
              <a:rPr b="1" lang="en-US" sz="1600" spc="-12" strike="noStrike">
                <a:solidFill>
                  <a:srgbClr val="124f5c"/>
                </a:solidFill>
                <a:latin typeface="Arial"/>
                <a:ea typeface="Arial"/>
              </a:rPr>
              <a:t>Negative </a:t>
            </a:r>
            <a:r>
              <a:rPr b="0" lang="en-US" sz="1600" spc="-7" strike="noStrike">
                <a:solidFill>
                  <a:srgbClr val="124f5c"/>
                </a:solidFill>
                <a:latin typeface="Arial"/>
                <a:ea typeface="Arial"/>
              </a:rPr>
              <a:t>sentiment </a:t>
            </a:r>
            <a:r>
              <a:rPr b="0" lang="en-US" sz="1600" spc="-1" strike="noStrike">
                <a:solidFill>
                  <a:srgbClr val="124f5c"/>
                </a:solidFill>
                <a:latin typeface="Arial"/>
                <a:ea typeface="Arial"/>
              </a:rPr>
              <a:t> </a:t>
            </a:r>
            <a:r>
              <a:rPr b="0" lang="en-US" sz="1600" spc="-7" strike="noStrike">
                <a:solidFill>
                  <a:srgbClr val="124f5c"/>
                </a:solidFill>
                <a:latin typeface="Arial"/>
                <a:ea typeface="Arial"/>
              </a:rPr>
              <a:t>count.</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3" name="Picture 2" descr=""/>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p:blipFill>
        <p:spPr>
          <a:xfrm>
            <a:off x="2868480" y="1042560"/>
            <a:ext cx="6275160" cy="4100400"/>
          </a:xfrm>
          <a:prstGeom prst="rect">
            <a:avLst/>
          </a:prstGeom>
          <a:ln>
            <a:noFill/>
          </a:ln>
        </p:spPr>
      </p:pic>
      <p:sp>
        <p:nvSpPr>
          <p:cNvPr id="344" name="CustomShape 1"/>
          <p:cNvSpPr/>
          <p:nvPr/>
        </p:nvSpPr>
        <p:spPr>
          <a:xfrm>
            <a:off x="1008360" y="79920"/>
            <a:ext cx="5719320" cy="8218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cc0000"/>
                </a:solidFill>
                <a:latin typeface="Arial"/>
                <a:ea typeface="Arial"/>
              </a:rPr>
              <a:t>Is sentiment_subjectivity proportional to sentiment_polarity?</a:t>
            </a:r>
            <a:endParaRPr b="0" lang="en-US" sz="2400" spc="-1" strike="noStrike">
              <a:latin typeface="Arial"/>
            </a:endParaRPr>
          </a:p>
        </p:txBody>
      </p:sp>
      <p:sp>
        <p:nvSpPr>
          <p:cNvPr id="345" name="CustomShape 2"/>
          <p:cNvSpPr/>
          <p:nvPr/>
        </p:nvSpPr>
        <p:spPr>
          <a:xfrm>
            <a:off x="397440" y="154800"/>
            <a:ext cx="513000" cy="505800"/>
          </a:xfrm>
          <a:prstGeom prst="rect">
            <a:avLst/>
          </a:prstGeom>
          <a:blipFill rotWithShape="0">
            <a:blip r:embed="rId3"/>
            <a:stretch>
              <a:fillRect/>
            </a:stretch>
          </a:blipFill>
          <a:ln>
            <a:noFill/>
          </a:ln>
        </p:spPr>
        <p:style>
          <a:lnRef idx="0"/>
          <a:fillRef idx="0"/>
          <a:effectRef idx="0"/>
          <a:fontRef idx="minor"/>
        </p:style>
      </p:sp>
      <p:sp>
        <p:nvSpPr>
          <p:cNvPr id="346" name="CustomShape 3"/>
          <p:cNvSpPr/>
          <p:nvPr/>
        </p:nvSpPr>
        <p:spPr>
          <a:xfrm>
            <a:off x="22320" y="1730160"/>
            <a:ext cx="2868120" cy="228060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1600" spc="-1" strike="noStrike">
                <a:solidFill>
                  <a:srgbClr val="004b53"/>
                </a:solidFill>
                <a:latin typeface="Arial"/>
                <a:ea typeface="Arial"/>
              </a:rPr>
              <a:t>From the above scatter plot it can be concluded that sentiment subjectivity is not always proportional to sentiment polarity but in maximum number of case, shows a proportional behavior, when variance is too high or low</a:t>
            </a:r>
            <a:endParaRPr b="0" lang="en-US" sz="1600" spc="-1" strike="noStrike">
              <a:latin typeface="Arial"/>
            </a:endParaRPr>
          </a:p>
        </p:txBody>
      </p:sp>
      <p:sp>
        <p:nvSpPr>
          <p:cNvPr id="347" name="CustomShape 4"/>
          <p:cNvSpPr/>
          <p:nvPr/>
        </p:nvSpPr>
        <p:spPr>
          <a:xfrm>
            <a:off x="0" y="1667520"/>
            <a:ext cx="2868120" cy="2432880"/>
          </a:xfrm>
          <a:prstGeom prst="rect">
            <a:avLst/>
          </a:prstGeom>
          <a:noFill/>
          <a:ln w="1260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948600" y="156600"/>
            <a:ext cx="678780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cc0000"/>
                </a:solidFill>
                <a:latin typeface="Courier New"/>
                <a:ea typeface="Arial"/>
              </a:rPr>
              <a:t>Co-Relation in merged data frame</a:t>
            </a:r>
            <a:endParaRPr b="0" lang="en-US" sz="2400" spc="-1" strike="noStrike">
              <a:latin typeface="Arial"/>
            </a:endParaRPr>
          </a:p>
        </p:txBody>
      </p:sp>
      <p:pic>
        <p:nvPicPr>
          <p:cNvPr id="349" name="Picture 6" descr=""/>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p:blipFill>
        <p:spPr>
          <a:xfrm>
            <a:off x="2360520" y="704880"/>
            <a:ext cx="6755400" cy="4438080"/>
          </a:xfrm>
          <a:prstGeom prst="rect">
            <a:avLst/>
          </a:prstGeom>
          <a:ln>
            <a:noFill/>
          </a:ln>
        </p:spPr>
      </p:pic>
      <p:sp>
        <p:nvSpPr>
          <p:cNvPr id="350" name="CustomShape 2"/>
          <p:cNvSpPr/>
          <p:nvPr/>
        </p:nvSpPr>
        <p:spPr>
          <a:xfrm>
            <a:off x="59760" y="1704960"/>
            <a:ext cx="2268000" cy="2192040"/>
          </a:xfrm>
          <a:prstGeom prst="rect">
            <a:avLst/>
          </a:prstGeom>
          <a:noFill/>
          <a:ln w="12600">
            <a:solidFill>
              <a:srgbClr val="cc0000"/>
            </a:solidFill>
            <a:round/>
          </a:ln>
        </p:spPr>
        <p:style>
          <a:lnRef idx="0"/>
          <a:fillRef idx="0"/>
          <a:effectRef idx="0"/>
          <a:fontRef idx="minor"/>
        </p:style>
        <p:txBody>
          <a:bodyPr lIns="0" rIns="0" tIns="1440" bIns="0">
            <a:spAutoFit/>
          </a:bodyPr>
          <a:p>
            <a:pPr marL="91440" algn="just">
              <a:lnSpc>
                <a:spcPct val="100000"/>
              </a:lnSpc>
            </a:pPr>
            <a:r>
              <a:rPr b="0" lang="en-US" sz="1600" spc="-7" strike="noStrike">
                <a:solidFill>
                  <a:srgbClr val="124f5c"/>
                </a:solidFill>
                <a:latin typeface="Arial"/>
                <a:ea typeface="Arial"/>
              </a:rPr>
              <a:t>In this correlation </a:t>
            </a:r>
            <a:r>
              <a:rPr b="0" lang="en-US" sz="1600" spc="-1" strike="noStrike">
                <a:solidFill>
                  <a:srgbClr val="124f5c"/>
                </a:solidFill>
                <a:latin typeface="Arial"/>
                <a:ea typeface="Arial"/>
              </a:rPr>
              <a:t>matrix, </a:t>
            </a:r>
            <a:r>
              <a:rPr b="0" lang="en-US" sz="1600" spc="-7" strike="noStrike">
                <a:solidFill>
                  <a:srgbClr val="124f5c"/>
                </a:solidFill>
                <a:latin typeface="Arial"/>
                <a:ea typeface="Arial"/>
              </a:rPr>
              <a:t>There </a:t>
            </a:r>
            <a:r>
              <a:rPr b="0" lang="en-US" sz="1600" spc="-1" strike="noStrike">
                <a:solidFill>
                  <a:srgbClr val="124f5c"/>
                </a:solidFill>
                <a:latin typeface="Arial"/>
                <a:ea typeface="Arial"/>
              </a:rPr>
              <a:t>is </a:t>
            </a:r>
            <a:r>
              <a:rPr b="0" lang="en-US" sz="1600" spc="-7" strike="noStrike">
                <a:solidFill>
                  <a:srgbClr val="124f5c"/>
                </a:solidFill>
                <a:latin typeface="Arial"/>
                <a:ea typeface="Arial"/>
              </a:rPr>
              <a:t>not </a:t>
            </a:r>
            <a:r>
              <a:rPr b="0" lang="en-US" sz="1600" spc="-432" strike="noStrike">
                <a:solidFill>
                  <a:srgbClr val="124f5c"/>
                </a:solidFill>
                <a:latin typeface="Arial"/>
                <a:ea typeface="Arial"/>
              </a:rPr>
              <a:t> </a:t>
            </a:r>
            <a:r>
              <a:rPr b="0" lang="en-US" sz="1600" spc="-7" strike="noStrike">
                <a:solidFill>
                  <a:srgbClr val="124f5c"/>
                </a:solidFill>
                <a:latin typeface="Arial"/>
                <a:ea typeface="Arial"/>
              </a:rPr>
              <a:t>a</a:t>
            </a:r>
            <a:r>
              <a:rPr b="0" lang="en-US" sz="1600" spc="-1" strike="noStrike">
                <a:solidFill>
                  <a:srgbClr val="124f5c"/>
                </a:solidFill>
                <a:latin typeface="Arial"/>
                <a:ea typeface="Arial"/>
              </a:rPr>
              <a:t> </a:t>
            </a:r>
            <a:r>
              <a:rPr b="0" lang="en-US" sz="1600" spc="-7" strike="noStrike">
                <a:solidFill>
                  <a:srgbClr val="124f5c"/>
                </a:solidFill>
                <a:latin typeface="Arial"/>
                <a:ea typeface="Arial"/>
              </a:rPr>
              <a:t>significant</a:t>
            </a:r>
            <a:r>
              <a:rPr b="0" lang="en-US" sz="1600" spc="-1" strike="noStrike">
                <a:solidFill>
                  <a:srgbClr val="124f5c"/>
                </a:solidFill>
                <a:latin typeface="Arial"/>
                <a:ea typeface="Arial"/>
              </a:rPr>
              <a:t> </a:t>
            </a:r>
            <a:r>
              <a:rPr b="0" lang="en-US" sz="1600" spc="-7" strike="noStrike">
                <a:solidFill>
                  <a:srgbClr val="124f5c"/>
                </a:solidFill>
                <a:latin typeface="Arial"/>
                <a:ea typeface="Arial"/>
              </a:rPr>
              <a:t>relationship</a:t>
            </a:r>
            <a:r>
              <a:rPr b="0" lang="en-US" sz="1600" spc="-1" strike="noStrike">
                <a:solidFill>
                  <a:srgbClr val="124f5c"/>
                </a:solidFill>
                <a:latin typeface="Arial"/>
                <a:ea typeface="Arial"/>
              </a:rPr>
              <a:t> </a:t>
            </a:r>
            <a:r>
              <a:rPr b="0" lang="en-US" sz="1600" spc="-7" strike="noStrike">
                <a:solidFill>
                  <a:srgbClr val="124f5c"/>
                </a:solidFill>
                <a:latin typeface="Arial"/>
                <a:ea typeface="Arial"/>
              </a:rPr>
              <a:t>between </a:t>
            </a:r>
            <a:r>
              <a:rPr b="0" lang="en-US" sz="1600" spc="-432" strike="noStrike">
                <a:solidFill>
                  <a:srgbClr val="124f5c"/>
                </a:solidFill>
                <a:latin typeface="Arial"/>
                <a:ea typeface="Arial"/>
              </a:rPr>
              <a:t> </a:t>
            </a:r>
            <a:r>
              <a:rPr b="0" lang="en-US" sz="1600" spc="-7" strike="noStrike">
                <a:solidFill>
                  <a:srgbClr val="124f5c"/>
                </a:solidFill>
                <a:latin typeface="Arial"/>
                <a:ea typeface="Arial"/>
              </a:rPr>
              <a:t>Rating,</a:t>
            </a:r>
            <a:r>
              <a:rPr b="0" lang="en-US" sz="1600" spc="-1" strike="noStrike">
                <a:solidFill>
                  <a:srgbClr val="124f5c"/>
                </a:solidFill>
                <a:latin typeface="Arial"/>
                <a:ea typeface="Arial"/>
              </a:rPr>
              <a:t> </a:t>
            </a:r>
            <a:r>
              <a:rPr b="0" lang="en-US" sz="1600" spc="-12" strike="noStrike">
                <a:solidFill>
                  <a:srgbClr val="124f5c"/>
                </a:solidFill>
                <a:latin typeface="Arial"/>
                <a:ea typeface="Arial"/>
              </a:rPr>
              <a:t>Reviews,</a:t>
            </a:r>
            <a:r>
              <a:rPr b="0" lang="en-US" sz="1600" spc="-7" strike="noStrike">
                <a:solidFill>
                  <a:srgbClr val="124f5c"/>
                </a:solidFill>
                <a:latin typeface="Arial"/>
                <a:ea typeface="Arial"/>
              </a:rPr>
              <a:t> Size</a:t>
            </a:r>
            <a:r>
              <a:rPr b="0" lang="en-US" sz="1600" spc="-1" strike="noStrike">
                <a:solidFill>
                  <a:srgbClr val="124f5c"/>
                </a:solidFill>
                <a:latin typeface="Arial"/>
                <a:ea typeface="Arial"/>
              </a:rPr>
              <a:t> </a:t>
            </a:r>
            <a:r>
              <a:rPr b="0" lang="en-US" sz="1600" spc="-7" strike="noStrike">
                <a:solidFill>
                  <a:srgbClr val="124f5c"/>
                </a:solidFill>
                <a:latin typeface="Arial"/>
                <a:ea typeface="Arial"/>
              </a:rPr>
              <a:t>and</a:t>
            </a:r>
            <a:r>
              <a:rPr b="0" lang="en-US" sz="1600" spc="-1" strike="noStrike">
                <a:solidFill>
                  <a:srgbClr val="124f5c"/>
                </a:solidFill>
                <a:latin typeface="Arial"/>
                <a:ea typeface="Arial"/>
              </a:rPr>
              <a:t> </a:t>
            </a:r>
            <a:r>
              <a:rPr b="0" lang="en-US" sz="1600" spc="-7" strike="noStrike">
                <a:solidFill>
                  <a:srgbClr val="124f5c"/>
                </a:solidFill>
                <a:latin typeface="Arial"/>
                <a:ea typeface="Arial"/>
              </a:rPr>
              <a:t>Installs </a:t>
            </a:r>
            <a:r>
              <a:rPr b="0" lang="en-US" sz="1600" spc="-1" strike="noStrike">
                <a:solidFill>
                  <a:srgbClr val="124f5c"/>
                </a:solidFill>
                <a:latin typeface="Arial"/>
                <a:ea typeface="Arial"/>
              </a:rPr>
              <a:t> </a:t>
            </a:r>
            <a:r>
              <a:rPr b="0" lang="en-US" sz="1600" spc="-7" strike="noStrike">
                <a:solidFill>
                  <a:srgbClr val="124f5c"/>
                </a:solidFill>
                <a:latin typeface="Arial"/>
                <a:ea typeface="Arial"/>
              </a:rPr>
              <a:t>with respect to the Sentiment </a:t>
            </a:r>
            <a:r>
              <a:rPr b="0" lang="en-US" sz="1600" spc="-1" strike="noStrike">
                <a:solidFill>
                  <a:srgbClr val="124f5c"/>
                </a:solidFill>
                <a:latin typeface="Arial"/>
                <a:ea typeface="Arial"/>
              </a:rPr>
              <a:t>polarity </a:t>
            </a:r>
            <a:r>
              <a:rPr b="0" lang="en-US" sz="1600" spc="-432" strike="noStrike">
                <a:solidFill>
                  <a:srgbClr val="124f5c"/>
                </a:solidFill>
                <a:latin typeface="Arial"/>
                <a:ea typeface="Arial"/>
              </a:rPr>
              <a:t> </a:t>
            </a:r>
            <a:r>
              <a:rPr b="0" lang="en-US" sz="1600" spc="-7" strike="noStrike">
                <a:solidFill>
                  <a:srgbClr val="124f5c"/>
                </a:solidFill>
                <a:latin typeface="Arial"/>
                <a:ea typeface="Arial"/>
              </a:rPr>
              <a:t>and Sentiment</a:t>
            </a:r>
            <a:r>
              <a:rPr b="0" lang="en-US" sz="1600" spc="18" strike="noStrike">
                <a:solidFill>
                  <a:srgbClr val="124f5c"/>
                </a:solidFill>
                <a:latin typeface="Arial"/>
                <a:ea typeface="Arial"/>
              </a:rPr>
              <a:t> </a:t>
            </a:r>
            <a:r>
              <a:rPr b="0" lang="en-US" sz="1600" spc="-7" strike="noStrike">
                <a:solidFill>
                  <a:srgbClr val="124f5c"/>
                </a:solidFill>
                <a:latin typeface="Arial"/>
                <a:ea typeface="Arial"/>
              </a:rPr>
              <a:t>subjectivity.</a:t>
            </a:r>
            <a:endParaRPr b="0" lang="en-US" sz="1600" spc="-1" strike="noStrike">
              <a:latin typeface="Arial"/>
            </a:endParaRPr>
          </a:p>
        </p:txBody>
      </p:sp>
      <p:sp>
        <p:nvSpPr>
          <p:cNvPr id="351" name="CustomShape 3"/>
          <p:cNvSpPr/>
          <p:nvPr/>
        </p:nvSpPr>
        <p:spPr>
          <a:xfrm>
            <a:off x="261720" y="156600"/>
            <a:ext cx="513000" cy="505800"/>
          </a:xfrm>
          <a:prstGeom prst="rect">
            <a:avLst/>
          </a:prstGeom>
          <a:blipFill rotWithShape="0">
            <a:blip r:embed="rId3"/>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2" name="Picture 2" descr=""/>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p:blipFill>
        <p:spPr>
          <a:xfrm>
            <a:off x="155880" y="1441080"/>
            <a:ext cx="3753360" cy="2854440"/>
          </a:xfrm>
          <a:prstGeom prst="rect">
            <a:avLst/>
          </a:prstGeom>
          <a:ln>
            <a:noFill/>
          </a:ln>
        </p:spPr>
      </p:pic>
      <p:sp>
        <p:nvSpPr>
          <p:cNvPr id="353" name="CustomShape 1"/>
          <p:cNvSpPr/>
          <p:nvPr/>
        </p:nvSpPr>
        <p:spPr>
          <a:xfrm>
            <a:off x="45000" y="86400"/>
            <a:ext cx="513000" cy="505800"/>
          </a:xfrm>
          <a:prstGeom prst="rect">
            <a:avLst/>
          </a:prstGeom>
          <a:blipFill rotWithShape="0">
            <a:blip r:embed="rId3"/>
            <a:stretch>
              <a:fillRect/>
            </a:stretch>
          </a:blipFill>
          <a:ln>
            <a:noFill/>
          </a:ln>
        </p:spPr>
        <p:style>
          <a:lnRef idx="0"/>
          <a:fillRef idx="0"/>
          <a:effectRef idx="0"/>
          <a:fontRef idx="minor"/>
        </p:style>
      </p:sp>
      <p:pic>
        <p:nvPicPr>
          <p:cNvPr id="354" name="Picture 9" descr=""/>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p:blipFill>
        <p:spPr>
          <a:xfrm>
            <a:off x="4048560" y="549720"/>
            <a:ext cx="5050440" cy="2318400"/>
          </a:xfrm>
          <a:prstGeom prst="rect">
            <a:avLst/>
          </a:prstGeom>
          <a:ln>
            <a:noFill/>
          </a:ln>
        </p:spPr>
      </p:pic>
      <p:pic>
        <p:nvPicPr>
          <p:cNvPr id="355" name="Picture 11" descr=""/>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Lst>
          </a:blip>
          <a:stretch/>
        </p:blipFill>
        <p:spPr>
          <a:xfrm>
            <a:off x="3956040" y="2868480"/>
            <a:ext cx="5157360" cy="2274840"/>
          </a:xfrm>
          <a:prstGeom prst="rect">
            <a:avLst/>
          </a:prstGeom>
          <a:ln>
            <a:noFill/>
          </a:ln>
        </p:spPr>
      </p:pic>
      <p:sp>
        <p:nvSpPr>
          <p:cNvPr id="356" name="CustomShape 2"/>
          <p:cNvSpPr/>
          <p:nvPr/>
        </p:nvSpPr>
        <p:spPr>
          <a:xfrm>
            <a:off x="524880" y="86400"/>
            <a:ext cx="861876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cc0000"/>
                </a:solidFill>
                <a:latin typeface="Arial"/>
                <a:ea typeface="Arial"/>
              </a:rPr>
              <a:t>Distribution of Apps updated over the Year and Month</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TextShape 1"/>
          <p:cNvSpPr txBox="1"/>
          <p:nvPr/>
        </p:nvSpPr>
        <p:spPr>
          <a:xfrm>
            <a:off x="384840" y="504000"/>
            <a:ext cx="3322080" cy="871560"/>
          </a:xfrm>
          <a:prstGeom prst="rect">
            <a:avLst/>
          </a:prstGeom>
          <a:noFill/>
          <a:ln>
            <a:noFill/>
          </a:ln>
        </p:spPr>
        <p:txBody>
          <a:bodyPr lIns="0" rIns="0" tIns="12600" bIns="0">
            <a:spAutoFit/>
          </a:bodyPr>
          <a:p>
            <a:pPr marL="12600">
              <a:lnSpc>
                <a:spcPct val="100000"/>
              </a:lnSpc>
              <a:spcBef>
                <a:spcPts val="99"/>
              </a:spcBef>
            </a:pPr>
            <a:r>
              <a:rPr b="0" lang="en-US" sz="2800" spc="-86" strike="noStrike">
                <a:solidFill>
                  <a:srgbClr val="fffaef"/>
                </a:solidFill>
                <a:latin typeface="Arial"/>
                <a:ea typeface="Arial"/>
              </a:rPr>
              <a:t>Challenges</a:t>
            </a:r>
            <a:r>
              <a:rPr b="0" lang="en-US" sz="2800" spc="-205" strike="noStrike">
                <a:solidFill>
                  <a:srgbClr val="fffaef"/>
                </a:solidFill>
                <a:latin typeface="Arial"/>
                <a:ea typeface="Arial"/>
              </a:rPr>
              <a:t> </a:t>
            </a:r>
            <a:r>
              <a:rPr b="0" lang="en-US" sz="2800" spc="-72" strike="noStrike">
                <a:solidFill>
                  <a:srgbClr val="fffaef"/>
                </a:solidFill>
                <a:latin typeface="Arial"/>
                <a:ea typeface="Arial"/>
              </a:rPr>
              <a:t>Faced</a:t>
            </a:r>
            <a:endParaRPr b="0" lang="en-US" sz="2800" spc="-1" strike="noStrike">
              <a:solidFill>
                <a:srgbClr val="000000"/>
              </a:solidFill>
              <a:latin typeface="Arial"/>
            </a:endParaRPr>
          </a:p>
        </p:txBody>
      </p:sp>
      <p:sp>
        <p:nvSpPr>
          <p:cNvPr id="358" name="CustomShape 2"/>
          <p:cNvSpPr/>
          <p:nvPr/>
        </p:nvSpPr>
        <p:spPr>
          <a:xfrm>
            <a:off x="63000" y="887040"/>
            <a:ext cx="8363160" cy="2206080"/>
          </a:xfrm>
          <a:prstGeom prst="rect">
            <a:avLst/>
          </a:prstGeom>
          <a:noFill/>
          <a:ln>
            <a:noFill/>
          </a:ln>
        </p:spPr>
        <p:style>
          <a:lnRef idx="0"/>
          <a:fillRef idx="0"/>
          <a:effectRef idx="0"/>
          <a:fontRef idx="minor"/>
        </p:style>
        <p:txBody>
          <a:bodyPr lIns="0" rIns="0" tIns="53280" bIns="0">
            <a:spAutoFit/>
          </a:bodyPr>
          <a:p>
            <a:pPr marL="469800" indent="-456840" algn="just">
              <a:lnSpc>
                <a:spcPct val="100000"/>
              </a:lnSpc>
              <a:spcBef>
                <a:spcPts val="420"/>
              </a:spcBef>
              <a:buClr>
                <a:srgbClr val="000000"/>
              </a:buClr>
              <a:buFont typeface="AoyagiKouzanFontT"/>
              <a:buChar char="❏"/>
            </a:pPr>
            <a:r>
              <a:rPr b="0" lang="en-US" sz="1800" spc="38" strike="noStrike">
                <a:solidFill>
                  <a:srgbClr val="124f5b"/>
                </a:solidFill>
                <a:latin typeface="Verdana"/>
                <a:ea typeface="Arial"/>
              </a:rPr>
              <a:t>Reading</a:t>
            </a:r>
            <a:r>
              <a:rPr b="0" lang="en-US" sz="1800" spc="-165" strike="noStrike">
                <a:solidFill>
                  <a:srgbClr val="124f5b"/>
                </a:solidFill>
                <a:latin typeface="Verdana"/>
                <a:ea typeface="Arial"/>
              </a:rPr>
              <a:t> </a:t>
            </a:r>
            <a:r>
              <a:rPr b="0" lang="en-US" sz="1800" spc="32" strike="noStrike">
                <a:solidFill>
                  <a:srgbClr val="124f5b"/>
                </a:solidFill>
                <a:latin typeface="Verdana"/>
                <a:ea typeface="Arial"/>
              </a:rPr>
              <a:t>the</a:t>
            </a:r>
            <a:r>
              <a:rPr b="0" lang="en-US" sz="1800" spc="-160" strike="noStrike">
                <a:solidFill>
                  <a:srgbClr val="124f5b"/>
                </a:solidFill>
                <a:latin typeface="Verdana"/>
                <a:ea typeface="Arial"/>
              </a:rPr>
              <a:t> </a:t>
            </a:r>
            <a:r>
              <a:rPr b="0" lang="en-US" sz="1800" spc="4" strike="noStrike">
                <a:solidFill>
                  <a:srgbClr val="124f5b"/>
                </a:solidFill>
                <a:latin typeface="Verdana"/>
                <a:ea typeface="Arial"/>
              </a:rPr>
              <a:t>dataset</a:t>
            </a:r>
            <a:r>
              <a:rPr b="0" lang="en-US" sz="1800" spc="-165" strike="noStrike">
                <a:solidFill>
                  <a:srgbClr val="124f5b"/>
                </a:solidFill>
                <a:latin typeface="Verdana"/>
                <a:ea typeface="Arial"/>
              </a:rPr>
              <a:t> </a:t>
            </a:r>
            <a:r>
              <a:rPr b="0" lang="en-US" sz="1800" spc="49" strike="noStrike">
                <a:solidFill>
                  <a:srgbClr val="124f5b"/>
                </a:solidFill>
                <a:latin typeface="Verdana"/>
                <a:ea typeface="Arial"/>
              </a:rPr>
              <a:t>and</a:t>
            </a:r>
            <a:r>
              <a:rPr b="0" lang="en-US" sz="1800" spc="-160" strike="noStrike">
                <a:solidFill>
                  <a:srgbClr val="124f5b"/>
                </a:solidFill>
                <a:latin typeface="Verdana"/>
                <a:ea typeface="Arial"/>
              </a:rPr>
              <a:t> </a:t>
            </a:r>
            <a:r>
              <a:rPr b="0" lang="en-US" sz="1800" spc="52" strike="noStrike">
                <a:solidFill>
                  <a:srgbClr val="124f5b"/>
                </a:solidFill>
                <a:latin typeface="Verdana"/>
                <a:ea typeface="Arial"/>
              </a:rPr>
              <a:t>comprehending</a:t>
            </a:r>
            <a:r>
              <a:rPr b="0" lang="en-US" sz="1800" spc="-165" strike="noStrike">
                <a:solidFill>
                  <a:srgbClr val="124f5b"/>
                </a:solidFill>
                <a:latin typeface="Verdana"/>
                <a:ea typeface="Arial"/>
              </a:rPr>
              <a:t> </a:t>
            </a:r>
            <a:r>
              <a:rPr b="0" lang="en-US" sz="1800" spc="32" strike="noStrike">
                <a:solidFill>
                  <a:srgbClr val="124f5b"/>
                </a:solidFill>
                <a:latin typeface="Verdana"/>
                <a:ea typeface="Arial"/>
              </a:rPr>
              <a:t>the</a:t>
            </a:r>
            <a:r>
              <a:rPr b="0" lang="en-US" sz="1800" spc="-160" strike="noStrike">
                <a:solidFill>
                  <a:srgbClr val="124f5b"/>
                </a:solidFill>
                <a:latin typeface="Verdana"/>
                <a:ea typeface="Arial"/>
              </a:rPr>
              <a:t> </a:t>
            </a:r>
            <a:r>
              <a:rPr b="0" lang="en-US" sz="1800" spc="43" strike="noStrike">
                <a:solidFill>
                  <a:srgbClr val="124f5b"/>
                </a:solidFill>
                <a:latin typeface="Verdana"/>
                <a:ea typeface="Arial"/>
              </a:rPr>
              <a:t>problem</a:t>
            </a:r>
            <a:r>
              <a:rPr b="0" lang="en-US" sz="1800" spc="-165" strike="noStrike">
                <a:solidFill>
                  <a:srgbClr val="124f5b"/>
                </a:solidFill>
                <a:latin typeface="Verdana"/>
                <a:ea typeface="Arial"/>
              </a:rPr>
              <a:t> </a:t>
            </a:r>
            <a:r>
              <a:rPr b="0" lang="en-US" sz="1800" spc="-7" strike="noStrike">
                <a:solidFill>
                  <a:srgbClr val="124f5b"/>
                </a:solidFill>
                <a:latin typeface="Verdana"/>
                <a:ea typeface="Arial"/>
              </a:rPr>
              <a:t>statement.</a:t>
            </a:r>
            <a:endParaRPr b="0" lang="en-US" sz="1800" spc="-1" strike="noStrike">
              <a:latin typeface="Arial"/>
            </a:endParaRPr>
          </a:p>
          <a:p>
            <a:pPr marL="469440" indent="-456840" algn="just">
              <a:lnSpc>
                <a:spcPct val="114000"/>
              </a:lnSpc>
              <a:buClr>
                <a:srgbClr val="000000"/>
              </a:buClr>
              <a:buFont typeface="AoyagiKouzanFontT"/>
              <a:buChar char="❏"/>
            </a:pPr>
            <a:r>
              <a:rPr b="0" lang="en-US" sz="1800" spc="29" strike="noStrike">
                <a:solidFill>
                  <a:srgbClr val="124f5b"/>
                </a:solidFill>
                <a:latin typeface="Verdana"/>
                <a:ea typeface="Arial"/>
              </a:rPr>
              <a:t>Examining </a:t>
            </a:r>
            <a:r>
              <a:rPr b="0" lang="en-US" sz="1800" spc="32" strike="noStrike">
                <a:solidFill>
                  <a:srgbClr val="124f5b"/>
                </a:solidFill>
                <a:latin typeface="Verdana"/>
                <a:ea typeface="Arial"/>
              </a:rPr>
              <a:t>the </a:t>
            </a:r>
            <a:r>
              <a:rPr b="0" lang="en-US" sz="1800" spc="9" strike="noStrike">
                <a:solidFill>
                  <a:srgbClr val="124f5b"/>
                </a:solidFill>
                <a:latin typeface="Verdana"/>
                <a:ea typeface="Arial"/>
              </a:rPr>
              <a:t>business </a:t>
            </a:r>
            <a:r>
              <a:rPr b="0" lang="en-US" sz="1800" spc="-15" strike="noStrike">
                <a:solidFill>
                  <a:srgbClr val="124f5b"/>
                </a:solidFill>
                <a:latin typeface="Verdana"/>
                <a:ea typeface="Arial"/>
              </a:rPr>
              <a:t>KPIs </a:t>
            </a:r>
            <a:r>
              <a:rPr b="0" lang="en-US" sz="1800" spc="-21" strike="noStrike">
                <a:solidFill>
                  <a:srgbClr val="124f5b"/>
                </a:solidFill>
                <a:latin typeface="Verdana"/>
                <a:ea typeface="Arial"/>
              </a:rPr>
              <a:t>for </a:t>
            </a:r>
            <a:r>
              <a:rPr b="0" lang="en-US" sz="1800" spc="52" strike="noStrike">
                <a:solidFill>
                  <a:srgbClr val="124f5b"/>
                </a:solidFill>
                <a:latin typeface="Verdana"/>
                <a:ea typeface="Arial"/>
              </a:rPr>
              <a:t>app </a:t>
            </a:r>
            <a:r>
              <a:rPr b="0" lang="en-US" sz="1800" spc="32" strike="noStrike">
                <a:solidFill>
                  <a:srgbClr val="124f5b"/>
                </a:solidFill>
                <a:latin typeface="Verdana"/>
                <a:ea typeface="Arial"/>
              </a:rPr>
              <a:t>development </a:t>
            </a:r>
            <a:r>
              <a:rPr b="0" lang="en-US" sz="1800" spc="49" strike="noStrike">
                <a:solidFill>
                  <a:srgbClr val="124f5b"/>
                </a:solidFill>
                <a:latin typeface="Verdana"/>
                <a:ea typeface="Arial"/>
              </a:rPr>
              <a:t>and </a:t>
            </a:r>
            <a:r>
              <a:rPr b="0" lang="en-US" sz="1800" spc="12" strike="noStrike">
                <a:solidFill>
                  <a:srgbClr val="124f5b"/>
                </a:solidFill>
                <a:latin typeface="Verdana"/>
                <a:ea typeface="Arial"/>
              </a:rPr>
              <a:t>devising </a:t>
            </a:r>
            <a:r>
              <a:rPr b="0" lang="en-US" sz="1800" spc="-21" strike="noStrike">
                <a:solidFill>
                  <a:srgbClr val="124f5b"/>
                </a:solidFill>
                <a:latin typeface="Verdana"/>
                <a:ea typeface="Arial"/>
              </a:rPr>
              <a:t>a  </a:t>
            </a:r>
            <a:r>
              <a:rPr b="0" lang="en-US" sz="1800" spc="18" strike="noStrike">
                <a:solidFill>
                  <a:srgbClr val="124f5b"/>
                </a:solidFill>
                <a:latin typeface="Verdana"/>
                <a:ea typeface="Arial"/>
              </a:rPr>
              <a:t>solution</a:t>
            </a:r>
            <a:r>
              <a:rPr b="0" lang="en-US" sz="1800" spc="-171" strike="noStrike">
                <a:solidFill>
                  <a:srgbClr val="124f5b"/>
                </a:solidFill>
                <a:latin typeface="Verdana"/>
                <a:ea typeface="Arial"/>
              </a:rPr>
              <a:t> </a:t>
            </a:r>
            <a:r>
              <a:rPr b="0" lang="en-US" sz="1800" spc="9" strike="noStrike">
                <a:solidFill>
                  <a:srgbClr val="124f5b"/>
                </a:solidFill>
                <a:latin typeface="Verdana"/>
                <a:ea typeface="Arial"/>
              </a:rPr>
              <a:t>to</a:t>
            </a:r>
            <a:r>
              <a:rPr b="0" lang="en-US" sz="1800" spc="-165" strike="noStrike">
                <a:solidFill>
                  <a:srgbClr val="124f5b"/>
                </a:solidFill>
                <a:latin typeface="Verdana"/>
                <a:ea typeface="Arial"/>
              </a:rPr>
              <a:t> </a:t>
            </a:r>
            <a:r>
              <a:rPr b="0" lang="en-US" sz="1800" spc="32" strike="noStrike">
                <a:solidFill>
                  <a:srgbClr val="124f5b"/>
                </a:solidFill>
                <a:latin typeface="Verdana"/>
                <a:ea typeface="Arial"/>
              </a:rPr>
              <a:t>the</a:t>
            </a:r>
            <a:r>
              <a:rPr b="0" lang="en-US" sz="1800" spc="-165" strike="noStrike">
                <a:solidFill>
                  <a:srgbClr val="124f5b"/>
                </a:solidFill>
                <a:latin typeface="Verdana"/>
                <a:ea typeface="Arial"/>
              </a:rPr>
              <a:t> </a:t>
            </a:r>
            <a:r>
              <a:rPr b="0" lang="en-US" sz="1800" spc="4" strike="noStrike">
                <a:solidFill>
                  <a:srgbClr val="124f5b"/>
                </a:solidFill>
                <a:latin typeface="Verdana"/>
                <a:ea typeface="Arial"/>
              </a:rPr>
              <a:t>problem.</a:t>
            </a:r>
            <a:endParaRPr b="0" lang="en-US" sz="1800" spc="-1" strike="noStrike">
              <a:latin typeface="Arial"/>
            </a:endParaRPr>
          </a:p>
          <a:p>
            <a:pPr marL="469800" indent="-456840" algn="just">
              <a:lnSpc>
                <a:spcPct val="100000"/>
              </a:lnSpc>
              <a:spcBef>
                <a:spcPts val="326"/>
              </a:spcBef>
              <a:buClr>
                <a:srgbClr val="000000"/>
              </a:buClr>
              <a:buFont typeface="AoyagiKouzanFontT"/>
              <a:buChar char="❏"/>
            </a:pPr>
            <a:r>
              <a:rPr b="0" lang="en-US" sz="1800" spc="52" strike="noStrike">
                <a:solidFill>
                  <a:srgbClr val="124f5b"/>
                </a:solidFill>
                <a:latin typeface="Verdana"/>
                <a:ea typeface="Arial"/>
              </a:rPr>
              <a:t>Handling</a:t>
            </a:r>
            <a:r>
              <a:rPr b="0" lang="en-US" sz="1800" spc="-165" strike="noStrike">
                <a:solidFill>
                  <a:srgbClr val="124f5b"/>
                </a:solidFill>
                <a:latin typeface="Verdana"/>
                <a:ea typeface="Arial"/>
              </a:rPr>
              <a:t> </a:t>
            </a:r>
            <a:r>
              <a:rPr b="0" lang="en-US" sz="1800" spc="32" strike="noStrike">
                <a:solidFill>
                  <a:srgbClr val="124f5b"/>
                </a:solidFill>
                <a:latin typeface="Verdana"/>
                <a:ea typeface="Arial"/>
              </a:rPr>
              <a:t>the</a:t>
            </a:r>
            <a:r>
              <a:rPr b="0" lang="en-US" sz="1800" spc="-165" strike="noStrike">
                <a:solidFill>
                  <a:srgbClr val="124f5b"/>
                </a:solidFill>
                <a:latin typeface="Verdana"/>
                <a:ea typeface="Arial"/>
              </a:rPr>
              <a:t> </a:t>
            </a:r>
            <a:r>
              <a:rPr b="0" lang="en-US" sz="1800" spc="-75" strike="noStrike">
                <a:solidFill>
                  <a:srgbClr val="124f5b"/>
                </a:solidFill>
                <a:latin typeface="Verdana"/>
                <a:ea typeface="Arial"/>
              </a:rPr>
              <a:t>error,</a:t>
            </a:r>
            <a:r>
              <a:rPr b="0" lang="en-US" sz="1800" spc="-165" strike="noStrike">
                <a:solidFill>
                  <a:srgbClr val="124f5b"/>
                </a:solidFill>
                <a:latin typeface="Verdana"/>
                <a:ea typeface="Arial"/>
              </a:rPr>
              <a:t> </a:t>
            </a:r>
            <a:r>
              <a:rPr b="0" lang="en-US" sz="1800" spc="29" strike="noStrike">
                <a:solidFill>
                  <a:srgbClr val="124f5b"/>
                </a:solidFill>
                <a:latin typeface="Verdana"/>
                <a:ea typeface="Arial"/>
              </a:rPr>
              <a:t>duplicate</a:t>
            </a:r>
            <a:r>
              <a:rPr b="0" lang="en-US" sz="1800" spc="-165" strike="noStrike">
                <a:solidFill>
                  <a:srgbClr val="124f5b"/>
                </a:solidFill>
                <a:latin typeface="Verdana"/>
                <a:ea typeface="Arial"/>
              </a:rPr>
              <a:t> </a:t>
            </a:r>
            <a:r>
              <a:rPr b="0" lang="en-US" sz="1800" spc="49" strike="noStrike">
                <a:solidFill>
                  <a:srgbClr val="124f5b"/>
                </a:solidFill>
                <a:latin typeface="Verdana"/>
                <a:ea typeface="Arial"/>
              </a:rPr>
              <a:t>and</a:t>
            </a:r>
            <a:r>
              <a:rPr b="0" lang="en-US" sz="1800" spc="-165" strike="noStrike">
                <a:solidFill>
                  <a:srgbClr val="124f5b"/>
                </a:solidFill>
                <a:latin typeface="Verdana"/>
                <a:ea typeface="Arial"/>
              </a:rPr>
              <a:t> </a:t>
            </a:r>
            <a:r>
              <a:rPr b="0" lang="en-US" sz="1800" spc="69" strike="noStrike">
                <a:solidFill>
                  <a:srgbClr val="124f5b"/>
                </a:solidFill>
                <a:latin typeface="Verdana"/>
                <a:ea typeface="Arial"/>
              </a:rPr>
              <a:t>NaN</a:t>
            </a:r>
            <a:r>
              <a:rPr b="0" lang="en-US" sz="1800" spc="-165" strike="noStrike">
                <a:solidFill>
                  <a:srgbClr val="124f5b"/>
                </a:solidFill>
                <a:latin typeface="Verdana"/>
                <a:ea typeface="Arial"/>
              </a:rPr>
              <a:t> </a:t>
            </a:r>
            <a:r>
              <a:rPr b="0" lang="en-US" sz="1800" spc="-21" strike="noStrike">
                <a:solidFill>
                  <a:srgbClr val="124f5b"/>
                </a:solidFill>
                <a:latin typeface="Verdana"/>
                <a:ea typeface="Arial"/>
              </a:rPr>
              <a:t>values</a:t>
            </a:r>
            <a:r>
              <a:rPr b="0" lang="en-US" sz="1800" spc="-160" strike="noStrike">
                <a:solidFill>
                  <a:srgbClr val="124f5b"/>
                </a:solidFill>
                <a:latin typeface="Verdana"/>
                <a:ea typeface="Arial"/>
              </a:rPr>
              <a:t> </a:t>
            </a:r>
            <a:r>
              <a:rPr b="0" lang="en-US" sz="1800" spc="29" strike="noStrike">
                <a:solidFill>
                  <a:srgbClr val="124f5b"/>
                </a:solidFill>
                <a:latin typeface="Verdana"/>
                <a:ea typeface="Arial"/>
              </a:rPr>
              <a:t>in</a:t>
            </a:r>
            <a:r>
              <a:rPr b="0" lang="en-US" sz="1800" spc="-165" strike="noStrike">
                <a:solidFill>
                  <a:srgbClr val="124f5b"/>
                </a:solidFill>
                <a:latin typeface="Verdana"/>
                <a:ea typeface="Arial"/>
              </a:rPr>
              <a:t> </a:t>
            </a:r>
            <a:r>
              <a:rPr b="0" lang="en-US" sz="1800" spc="32" strike="noStrike">
                <a:solidFill>
                  <a:srgbClr val="124f5b"/>
                </a:solidFill>
                <a:latin typeface="Verdana"/>
                <a:ea typeface="Arial"/>
              </a:rPr>
              <a:t>the</a:t>
            </a:r>
            <a:r>
              <a:rPr b="0" lang="en-US" sz="1800" spc="-165" strike="noStrike">
                <a:solidFill>
                  <a:srgbClr val="124f5b"/>
                </a:solidFill>
                <a:latin typeface="Verdana"/>
                <a:ea typeface="Arial"/>
              </a:rPr>
              <a:t> </a:t>
            </a:r>
            <a:r>
              <a:rPr b="0" lang="en-US" sz="1800" spc="-26" strike="noStrike">
                <a:solidFill>
                  <a:srgbClr val="124f5b"/>
                </a:solidFill>
                <a:latin typeface="Verdana"/>
                <a:ea typeface="Arial"/>
              </a:rPr>
              <a:t>dataset.</a:t>
            </a:r>
            <a:endParaRPr b="0" lang="en-US" sz="1800" spc="-1" strike="noStrike">
              <a:latin typeface="Arial"/>
            </a:endParaRPr>
          </a:p>
          <a:p>
            <a:pPr marL="469440" indent="-456840" algn="just">
              <a:lnSpc>
                <a:spcPct val="114000"/>
              </a:lnSpc>
              <a:buClr>
                <a:srgbClr val="000000"/>
              </a:buClr>
              <a:buFont typeface="AoyagiKouzanFontT"/>
              <a:buChar char="❏"/>
            </a:pPr>
            <a:r>
              <a:rPr b="0" lang="en-US" sz="1800" spc="43" strike="noStrike">
                <a:solidFill>
                  <a:srgbClr val="124f5b"/>
                </a:solidFill>
                <a:latin typeface="Verdana"/>
                <a:ea typeface="Arial"/>
              </a:rPr>
              <a:t>Designing </a:t>
            </a:r>
            <a:r>
              <a:rPr b="0" lang="en-US" sz="1800" spc="38" strike="noStrike">
                <a:solidFill>
                  <a:srgbClr val="124f5b"/>
                </a:solidFill>
                <a:latin typeface="Verdana"/>
                <a:ea typeface="Arial"/>
              </a:rPr>
              <a:t>multiple </a:t>
            </a:r>
            <a:r>
              <a:rPr b="0" lang="en-US" sz="1800" spc="-12" strike="noStrike">
                <a:solidFill>
                  <a:srgbClr val="124f5b"/>
                </a:solidFill>
                <a:latin typeface="Verdana"/>
                <a:ea typeface="Arial"/>
              </a:rPr>
              <a:t>visualizations </a:t>
            </a:r>
            <a:r>
              <a:rPr b="0" lang="en-US" sz="1800" spc="9" strike="noStrike">
                <a:solidFill>
                  <a:srgbClr val="124f5b"/>
                </a:solidFill>
                <a:latin typeface="Verdana"/>
                <a:ea typeface="Arial"/>
              </a:rPr>
              <a:t>to </a:t>
            </a:r>
            <a:r>
              <a:rPr b="0" lang="en-US" sz="1800" spc="18" strike="noStrike">
                <a:solidFill>
                  <a:srgbClr val="124f5b"/>
                </a:solidFill>
                <a:latin typeface="Verdana"/>
                <a:ea typeface="Arial"/>
              </a:rPr>
              <a:t>summarize </a:t>
            </a:r>
            <a:r>
              <a:rPr b="0" lang="en-US" sz="1800" spc="32" strike="noStrike">
                <a:solidFill>
                  <a:srgbClr val="124f5b"/>
                </a:solidFill>
                <a:latin typeface="Verdana"/>
                <a:ea typeface="Arial"/>
              </a:rPr>
              <a:t>the </a:t>
            </a:r>
            <a:r>
              <a:rPr b="0" lang="en-US" sz="1800" spc="18" strike="noStrike">
                <a:solidFill>
                  <a:srgbClr val="124f5b"/>
                </a:solidFill>
                <a:latin typeface="Verdana"/>
                <a:ea typeface="Arial"/>
              </a:rPr>
              <a:t>information </a:t>
            </a:r>
            <a:r>
              <a:rPr b="0" lang="en-US" sz="1800" spc="29" strike="noStrike">
                <a:solidFill>
                  <a:srgbClr val="124f5b"/>
                </a:solidFill>
                <a:latin typeface="Verdana"/>
                <a:ea typeface="Arial"/>
              </a:rPr>
              <a:t>in  </a:t>
            </a:r>
            <a:r>
              <a:rPr b="0" lang="en-US" sz="1800" spc="32" strike="noStrike">
                <a:solidFill>
                  <a:srgbClr val="124f5b"/>
                </a:solidFill>
                <a:latin typeface="Verdana"/>
                <a:ea typeface="Arial"/>
              </a:rPr>
              <a:t>the</a:t>
            </a:r>
            <a:r>
              <a:rPr b="0" lang="en-US" sz="1800" spc="-72" strike="noStrike">
                <a:solidFill>
                  <a:srgbClr val="124f5b"/>
                </a:solidFill>
                <a:latin typeface="Verdana"/>
                <a:ea typeface="Arial"/>
              </a:rPr>
              <a:t> </a:t>
            </a:r>
            <a:r>
              <a:rPr b="0" lang="en-US" sz="1800" spc="4" strike="noStrike">
                <a:solidFill>
                  <a:srgbClr val="124f5b"/>
                </a:solidFill>
                <a:latin typeface="Verdana"/>
                <a:ea typeface="Arial"/>
              </a:rPr>
              <a:t>dataset</a:t>
            </a:r>
            <a:r>
              <a:rPr b="0" lang="en-US" sz="1800" spc="-66" strike="noStrike">
                <a:solidFill>
                  <a:srgbClr val="124f5b"/>
                </a:solidFill>
                <a:latin typeface="Verdana"/>
                <a:ea typeface="Arial"/>
              </a:rPr>
              <a:t> </a:t>
            </a:r>
            <a:r>
              <a:rPr b="0" lang="en-US" sz="1800" spc="49" strike="noStrike">
                <a:solidFill>
                  <a:srgbClr val="124f5b"/>
                </a:solidFill>
                <a:latin typeface="Verdana"/>
                <a:ea typeface="Arial"/>
              </a:rPr>
              <a:t>and</a:t>
            </a:r>
            <a:r>
              <a:rPr b="0" lang="en-US" sz="1800" spc="-66" strike="noStrike">
                <a:solidFill>
                  <a:srgbClr val="124f5b"/>
                </a:solidFill>
                <a:latin typeface="Verdana"/>
                <a:ea typeface="Arial"/>
              </a:rPr>
              <a:t> </a:t>
            </a:r>
            <a:r>
              <a:rPr b="0" lang="en-US" sz="1800" spc="-7" strike="noStrike">
                <a:solidFill>
                  <a:srgbClr val="124f5b"/>
                </a:solidFill>
                <a:latin typeface="Verdana"/>
                <a:ea typeface="Arial"/>
              </a:rPr>
              <a:t>successfully</a:t>
            </a:r>
            <a:r>
              <a:rPr b="0" lang="en-US" sz="1800" spc="-66" strike="noStrike">
                <a:solidFill>
                  <a:srgbClr val="124f5b"/>
                </a:solidFill>
                <a:latin typeface="Verdana"/>
                <a:ea typeface="Arial"/>
              </a:rPr>
              <a:t> </a:t>
            </a:r>
            <a:r>
              <a:rPr b="0" lang="en-US" sz="1800" spc="52" strike="noStrike">
                <a:solidFill>
                  <a:srgbClr val="124f5b"/>
                </a:solidFill>
                <a:latin typeface="Verdana"/>
                <a:ea typeface="Arial"/>
              </a:rPr>
              <a:t>communicate</a:t>
            </a:r>
            <a:r>
              <a:rPr b="0" lang="en-US" sz="1800" spc="-66" strike="noStrike">
                <a:solidFill>
                  <a:srgbClr val="124f5b"/>
                </a:solidFill>
                <a:latin typeface="Verdana"/>
                <a:ea typeface="Arial"/>
              </a:rPr>
              <a:t> </a:t>
            </a:r>
            <a:r>
              <a:rPr b="0" lang="en-US" sz="1800" spc="32" strike="noStrike">
                <a:solidFill>
                  <a:srgbClr val="124f5b"/>
                </a:solidFill>
                <a:latin typeface="Verdana"/>
                <a:ea typeface="Arial"/>
              </a:rPr>
              <a:t>the</a:t>
            </a:r>
            <a:r>
              <a:rPr b="0" lang="en-US" sz="1800" spc="-66" strike="noStrike">
                <a:solidFill>
                  <a:srgbClr val="124f5b"/>
                </a:solidFill>
                <a:latin typeface="Verdana"/>
                <a:ea typeface="Arial"/>
              </a:rPr>
              <a:t> </a:t>
            </a:r>
            <a:r>
              <a:rPr b="0" lang="en-US" sz="1800" spc="-15" strike="noStrike">
                <a:solidFill>
                  <a:srgbClr val="124f5b"/>
                </a:solidFill>
                <a:latin typeface="Verdana"/>
                <a:ea typeface="Arial"/>
              </a:rPr>
              <a:t>results</a:t>
            </a:r>
            <a:r>
              <a:rPr b="0" lang="en-US" sz="1800" spc="-66" strike="noStrike">
                <a:solidFill>
                  <a:srgbClr val="124f5b"/>
                </a:solidFill>
                <a:latin typeface="Verdana"/>
                <a:ea typeface="Arial"/>
              </a:rPr>
              <a:t> </a:t>
            </a:r>
            <a:r>
              <a:rPr b="0" lang="en-US" sz="1800" spc="49" strike="noStrike">
                <a:solidFill>
                  <a:srgbClr val="124f5b"/>
                </a:solidFill>
                <a:latin typeface="Verdana"/>
                <a:ea typeface="Arial"/>
              </a:rPr>
              <a:t>and</a:t>
            </a:r>
            <a:r>
              <a:rPr b="0" lang="en-US" sz="1800" spc="-66" strike="noStrike">
                <a:solidFill>
                  <a:srgbClr val="124f5b"/>
                </a:solidFill>
                <a:latin typeface="Verdana"/>
                <a:ea typeface="Arial"/>
              </a:rPr>
              <a:t> </a:t>
            </a:r>
            <a:r>
              <a:rPr b="0" lang="en-US" sz="1800" spc="9" strike="noStrike">
                <a:solidFill>
                  <a:srgbClr val="124f5b"/>
                </a:solidFill>
                <a:latin typeface="Verdana"/>
                <a:ea typeface="Arial"/>
              </a:rPr>
              <a:t>trends</a:t>
            </a:r>
            <a:r>
              <a:rPr b="0" lang="en-US" sz="1800" spc="-66" strike="noStrike">
                <a:solidFill>
                  <a:srgbClr val="124f5b"/>
                </a:solidFill>
                <a:latin typeface="Verdana"/>
                <a:ea typeface="Arial"/>
              </a:rPr>
              <a:t> </a:t>
            </a:r>
            <a:r>
              <a:rPr b="0" lang="en-US" sz="1800" spc="9" strike="noStrike">
                <a:solidFill>
                  <a:srgbClr val="124f5b"/>
                </a:solidFill>
                <a:latin typeface="Verdana"/>
                <a:ea typeface="Arial"/>
              </a:rPr>
              <a:t>to  </a:t>
            </a:r>
            <a:r>
              <a:rPr b="0" lang="en-US" sz="1800" spc="32" strike="noStrike">
                <a:solidFill>
                  <a:srgbClr val="124f5b"/>
                </a:solidFill>
                <a:latin typeface="Verdana"/>
                <a:ea typeface="Arial"/>
              </a:rPr>
              <a:t>the</a:t>
            </a:r>
            <a:r>
              <a:rPr b="0" lang="en-US" sz="1800" spc="-171" strike="noStrike">
                <a:solidFill>
                  <a:srgbClr val="124f5b"/>
                </a:solidFill>
                <a:latin typeface="Verdana"/>
                <a:ea typeface="Arial"/>
              </a:rPr>
              <a:t> </a:t>
            </a:r>
            <a:r>
              <a:rPr b="0" lang="en-US" sz="1800" spc="-52" strike="noStrike">
                <a:solidFill>
                  <a:srgbClr val="124f5b"/>
                </a:solidFill>
                <a:latin typeface="Verdana"/>
                <a:ea typeface="Arial"/>
              </a:rPr>
              <a:t>reader.</a:t>
            </a:r>
            <a:endParaRPr b="0" lang="en-US" sz="1800" spc="-1" strike="noStrike">
              <a:latin typeface="Arial"/>
            </a:endParaRPr>
          </a:p>
        </p:txBody>
      </p:sp>
      <p:sp>
        <p:nvSpPr>
          <p:cNvPr id="359" name="CustomShape 3"/>
          <p:cNvSpPr/>
          <p:nvPr/>
        </p:nvSpPr>
        <p:spPr>
          <a:xfrm>
            <a:off x="0" y="3120840"/>
            <a:ext cx="9143640" cy="1121760"/>
          </a:xfrm>
          <a:prstGeom prst="rect">
            <a:avLst/>
          </a:prstGeom>
          <a:blipFill rotWithShape="0">
            <a:blip r:embed="rId1"/>
            <a:stretch>
              <a:fillRect/>
            </a:stretch>
          </a:blipFill>
          <a:ln>
            <a:solidFill>
              <a:schemeClr val="tx1"/>
            </a:solidFill>
          </a:ln>
          <a:effectLst>
            <a:reflection algn="bl" blurRad="6350" dir="5400000" dist="101600" endA="295" endPos="92000" rotWithShape="0" stA="50000" sy="-100000"/>
          </a:effectLst>
        </p:spPr>
        <p:style>
          <a:lnRef idx="0"/>
          <a:fillRef idx="0"/>
          <a:effectRef idx="0"/>
          <a:fontRef idx="minor"/>
        </p:style>
      </p:sp>
      <p:sp>
        <p:nvSpPr>
          <p:cNvPr id="360" name="CustomShape 4"/>
          <p:cNvSpPr/>
          <p:nvPr/>
        </p:nvSpPr>
        <p:spPr>
          <a:xfrm>
            <a:off x="3157920" y="284400"/>
            <a:ext cx="3322080" cy="43956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1" lang="en-US" sz="2800" spc="-86" strike="noStrike">
                <a:solidFill>
                  <a:srgbClr val="cc0000"/>
                </a:solidFill>
                <a:latin typeface="Arial"/>
                <a:ea typeface="Arial"/>
              </a:rPr>
              <a:t>Challenges</a:t>
            </a:r>
            <a:r>
              <a:rPr b="1" lang="en-US" sz="2800" spc="-205" strike="noStrike">
                <a:solidFill>
                  <a:srgbClr val="cc0000"/>
                </a:solidFill>
                <a:latin typeface="Arial"/>
                <a:ea typeface="Arial"/>
              </a:rPr>
              <a:t> </a:t>
            </a:r>
            <a:r>
              <a:rPr b="1" lang="en-US" sz="2800" spc="-72" strike="noStrike">
                <a:solidFill>
                  <a:srgbClr val="cc0000"/>
                </a:solidFill>
                <a:latin typeface="Arial"/>
                <a:ea typeface="Arial"/>
              </a:rPr>
              <a:t>Faced</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TextShape 1"/>
          <p:cNvSpPr txBox="1"/>
          <p:nvPr/>
        </p:nvSpPr>
        <p:spPr>
          <a:xfrm>
            <a:off x="3323160" y="288000"/>
            <a:ext cx="2497320" cy="871560"/>
          </a:xfrm>
          <a:prstGeom prst="rect">
            <a:avLst/>
          </a:prstGeom>
          <a:noFill/>
          <a:ln>
            <a:noFill/>
          </a:ln>
        </p:spPr>
        <p:txBody>
          <a:bodyPr lIns="0" rIns="0" tIns="12600" bIns="0">
            <a:spAutoFit/>
          </a:bodyPr>
          <a:p>
            <a:pPr marL="12600">
              <a:lnSpc>
                <a:spcPct val="100000"/>
              </a:lnSpc>
              <a:spcBef>
                <a:spcPts val="99"/>
              </a:spcBef>
            </a:pPr>
            <a:r>
              <a:rPr b="1" lang="en-US" sz="2800" spc="-7" strike="noStrike">
                <a:solidFill>
                  <a:srgbClr val="cc0000"/>
                </a:solidFill>
                <a:latin typeface="Arial"/>
                <a:ea typeface="Arial"/>
              </a:rPr>
              <a:t>Conclusion’s</a:t>
            </a:r>
            <a:endParaRPr b="0" lang="en-US" sz="2800" spc="-1" strike="noStrike">
              <a:solidFill>
                <a:srgbClr val="000000"/>
              </a:solidFill>
              <a:latin typeface="Arial"/>
            </a:endParaRPr>
          </a:p>
        </p:txBody>
      </p:sp>
      <p:sp>
        <p:nvSpPr>
          <p:cNvPr id="362" name="CustomShape 2"/>
          <p:cNvSpPr/>
          <p:nvPr/>
        </p:nvSpPr>
        <p:spPr>
          <a:xfrm>
            <a:off x="195120" y="828720"/>
            <a:ext cx="8753040" cy="4047120"/>
          </a:xfrm>
          <a:prstGeom prst="rect">
            <a:avLst/>
          </a:prstGeom>
          <a:noFill/>
          <a:ln>
            <a:noFill/>
          </a:ln>
        </p:spPr>
        <p:style>
          <a:lnRef idx="0"/>
          <a:fillRef idx="0"/>
          <a:effectRef idx="0"/>
          <a:fontRef idx="minor"/>
        </p:style>
        <p:txBody>
          <a:bodyPr lIns="0" rIns="0" tIns="118800" bIns="0">
            <a:spAutoFit/>
          </a:bodyPr>
          <a:p>
            <a:pPr marL="36000" algn="just">
              <a:lnSpc>
                <a:spcPct val="100000"/>
              </a:lnSpc>
              <a:spcBef>
                <a:spcPts val="1199"/>
              </a:spcBef>
            </a:pPr>
            <a:r>
              <a:rPr b="1" lang="en-US" sz="1400" spc="-7" strike="noStrike">
                <a:solidFill>
                  <a:srgbClr val="004b53"/>
                </a:solidFill>
                <a:latin typeface="Verdana"/>
                <a:ea typeface="Verdana"/>
              </a:rPr>
              <a:t>92.19%</a:t>
            </a:r>
            <a:r>
              <a:rPr b="1" lang="en-US" sz="1400" spc="-32" strike="noStrike">
                <a:solidFill>
                  <a:srgbClr val="004b53"/>
                </a:solidFill>
                <a:latin typeface="Verdana"/>
                <a:ea typeface="Verdana"/>
              </a:rPr>
              <a:t> </a:t>
            </a:r>
            <a:r>
              <a:rPr b="0" lang="en-US" sz="1400" spc="-7" strike="noStrike">
                <a:solidFill>
                  <a:srgbClr val="004b53"/>
                </a:solidFill>
                <a:latin typeface="Verdana"/>
                <a:ea typeface="Verdana"/>
              </a:rPr>
              <a:t>apps</a:t>
            </a:r>
            <a:r>
              <a:rPr b="0" lang="en-US" sz="1400" spc="-21" strike="noStrike">
                <a:solidFill>
                  <a:srgbClr val="004b53"/>
                </a:solidFill>
                <a:latin typeface="Verdana"/>
                <a:ea typeface="Verdana"/>
              </a:rPr>
              <a:t> </a:t>
            </a:r>
            <a:r>
              <a:rPr b="0" lang="en-US" sz="1400" spc="-1" strike="noStrike">
                <a:solidFill>
                  <a:srgbClr val="004b53"/>
                </a:solidFill>
                <a:latin typeface="Verdana"/>
                <a:ea typeface="Verdana"/>
              </a:rPr>
              <a:t>are</a:t>
            </a:r>
            <a:r>
              <a:rPr b="0" lang="en-US" sz="1400" spc="-15" strike="noStrike">
                <a:solidFill>
                  <a:srgbClr val="004b53"/>
                </a:solidFill>
                <a:latin typeface="Verdana"/>
                <a:ea typeface="Verdana"/>
              </a:rPr>
              <a:t> </a:t>
            </a:r>
            <a:r>
              <a:rPr b="1" lang="en-US" sz="1400" spc="-7" strike="noStrike">
                <a:solidFill>
                  <a:srgbClr val="004b53"/>
                </a:solidFill>
                <a:latin typeface="Verdana"/>
                <a:ea typeface="Verdana"/>
              </a:rPr>
              <a:t>Free </a:t>
            </a:r>
            <a:r>
              <a:rPr b="0" lang="en-US" sz="1400" spc="-7" strike="noStrike">
                <a:solidFill>
                  <a:srgbClr val="004b53"/>
                </a:solidFill>
                <a:latin typeface="Verdana"/>
                <a:ea typeface="Verdana"/>
              </a:rPr>
              <a:t>and</a:t>
            </a:r>
            <a:r>
              <a:rPr b="0" lang="en-US" sz="1400" spc="-21" strike="noStrike">
                <a:solidFill>
                  <a:srgbClr val="004b53"/>
                </a:solidFill>
                <a:latin typeface="Verdana"/>
                <a:ea typeface="Verdana"/>
              </a:rPr>
              <a:t> </a:t>
            </a:r>
            <a:r>
              <a:rPr b="0" lang="en-US" sz="1400" spc="-1" strike="noStrike">
                <a:solidFill>
                  <a:srgbClr val="004b53"/>
                </a:solidFill>
                <a:latin typeface="Verdana"/>
                <a:ea typeface="Verdana"/>
              </a:rPr>
              <a:t>7.81%</a:t>
            </a:r>
            <a:r>
              <a:rPr b="0" lang="en-US" sz="1400" spc="-26" strike="noStrike">
                <a:solidFill>
                  <a:srgbClr val="004b53"/>
                </a:solidFill>
                <a:latin typeface="Verdana"/>
                <a:ea typeface="Verdana"/>
              </a:rPr>
              <a:t> </a:t>
            </a:r>
            <a:r>
              <a:rPr b="0" lang="en-US" sz="1400" spc="-7" strike="noStrike">
                <a:solidFill>
                  <a:srgbClr val="004b53"/>
                </a:solidFill>
                <a:latin typeface="Verdana"/>
                <a:ea typeface="Verdana"/>
              </a:rPr>
              <a:t>apps</a:t>
            </a:r>
            <a:r>
              <a:rPr b="0" lang="en-US" sz="1400" spc="-12" strike="noStrike">
                <a:solidFill>
                  <a:srgbClr val="004b53"/>
                </a:solidFill>
                <a:latin typeface="Verdana"/>
                <a:ea typeface="Verdana"/>
              </a:rPr>
              <a:t> </a:t>
            </a:r>
            <a:r>
              <a:rPr b="0" lang="en-US" sz="1400" spc="-1" strike="noStrike">
                <a:solidFill>
                  <a:srgbClr val="004b53"/>
                </a:solidFill>
                <a:latin typeface="Verdana"/>
                <a:ea typeface="Verdana"/>
              </a:rPr>
              <a:t>are</a:t>
            </a:r>
            <a:r>
              <a:rPr b="0" lang="en-US" sz="1400" spc="-15" strike="noStrike">
                <a:solidFill>
                  <a:srgbClr val="004b53"/>
                </a:solidFill>
                <a:latin typeface="Verdana"/>
                <a:ea typeface="Verdana"/>
              </a:rPr>
              <a:t> </a:t>
            </a:r>
            <a:r>
              <a:rPr b="0" lang="en-US" sz="1400" spc="-7" strike="noStrike">
                <a:solidFill>
                  <a:srgbClr val="004b53"/>
                </a:solidFill>
                <a:latin typeface="Verdana"/>
                <a:ea typeface="Verdana"/>
              </a:rPr>
              <a:t>paid</a:t>
            </a:r>
            <a:r>
              <a:rPr b="0" lang="en-US" sz="1400" spc="-21" strike="noStrike">
                <a:solidFill>
                  <a:srgbClr val="004b53"/>
                </a:solidFill>
                <a:latin typeface="Verdana"/>
                <a:ea typeface="Verdana"/>
              </a:rPr>
              <a:t> </a:t>
            </a:r>
            <a:r>
              <a:rPr b="0" lang="en-US" sz="1400" spc="-1" strike="noStrike">
                <a:solidFill>
                  <a:srgbClr val="004b53"/>
                </a:solidFill>
                <a:latin typeface="Verdana"/>
                <a:ea typeface="Verdana"/>
              </a:rPr>
              <a:t>in</a:t>
            </a:r>
            <a:r>
              <a:rPr b="0" lang="en-US" sz="1400" spc="-12" strike="noStrike">
                <a:solidFill>
                  <a:srgbClr val="004b53"/>
                </a:solidFill>
                <a:latin typeface="Verdana"/>
                <a:ea typeface="Verdana"/>
              </a:rPr>
              <a:t> </a:t>
            </a:r>
            <a:r>
              <a:rPr b="0" lang="en-US" sz="1400" spc="-7" strike="noStrike">
                <a:solidFill>
                  <a:srgbClr val="004b53"/>
                </a:solidFill>
                <a:latin typeface="Verdana"/>
                <a:ea typeface="Verdana"/>
              </a:rPr>
              <a:t>type.</a:t>
            </a:r>
            <a:endParaRPr b="0" lang="en-US" sz="1400" spc="-1" strike="noStrike">
              <a:latin typeface="Arial"/>
            </a:endParaRPr>
          </a:p>
          <a:p>
            <a:pPr marL="36000" algn="just">
              <a:lnSpc>
                <a:spcPct val="100000"/>
              </a:lnSpc>
              <a:spcBef>
                <a:spcPts val="1199"/>
              </a:spcBef>
            </a:pPr>
            <a:r>
              <a:rPr b="1" lang="en-US" sz="1400" spc="-1" strike="noStrike">
                <a:solidFill>
                  <a:srgbClr val="004b53"/>
                </a:solidFill>
                <a:latin typeface="Verdana"/>
                <a:ea typeface="Verdana"/>
              </a:rPr>
              <a:t>81.80%</a:t>
            </a:r>
            <a:r>
              <a:rPr b="1" lang="en-US" sz="1400" spc="-41" strike="noStrike">
                <a:solidFill>
                  <a:srgbClr val="004b53"/>
                </a:solidFill>
                <a:latin typeface="Verdana"/>
                <a:ea typeface="Verdana"/>
              </a:rPr>
              <a:t> </a:t>
            </a:r>
            <a:r>
              <a:rPr b="0" lang="en-US" sz="1400" spc="-7" strike="noStrike">
                <a:solidFill>
                  <a:srgbClr val="004b53"/>
                </a:solidFill>
                <a:latin typeface="Verdana"/>
                <a:ea typeface="Verdana"/>
              </a:rPr>
              <a:t>apps</a:t>
            </a:r>
            <a:r>
              <a:rPr b="0" lang="en-US" sz="1400" spc="-26" strike="noStrike">
                <a:solidFill>
                  <a:srgbClr val="004b53"/>
                </a:solidFill>
                <a:latin typeface="Verdana"/>
                <a:ea typeface="Verdana"/>
              </a:rPr>
              <a:t> </a:t>
            </a:r>
            <a:r>
              <a:rPr b="0" lang="en-US" sz="1400" spc="-7" strike="noStrike">
                <a:solidFill>
                  <a:srgbClr val="004b53"/>
                </a:solidFill>
                <a:latin typeface="Verdana"/>
                <a:ea typeface="Verdana"/>
              </a:rPr>
              <a:t>have </a:t>
            </a:r>
            <a:r>
              <a:rPr b="1" lang="en-US" sz="1400" spc="-12" strike="noStrike">
                <a:solidFill>
                  <a:srgbClr val="004b53"/>
                </a:solidFill>
                <a:latin typeface="Verdana"/>
                <a:ea typeface="Verdana"/>
              </a:rPr>
              <a:t>Everyone</a:t>
            </a:r>
            <a:r>
              <a:rPr b="1" lang="en-US" sz="1400" spc="18" strike="noStrike">
                <a:solidFill>
                  <a:srgbClr val="004b53"/>
                </a:solidFill>
                <a:latin typeface="Verdana"/>
                <a:ea typeface="Verdana"/>
              </a:rPr>
              <a:t> </a:t>
            </a:r>
            <a:r>
              <a:rPr b="0" lang="en-US" sz="1400" spc="-1" strike="noStrike">
                <a:solidFill>
                  <a:srgbClr val="004b53"/>
                </a:solidFill>
                <a:latin typeface="Verdana"/>
                <a:ea typeface="Verdana"/>
              </a:rPr>
              <a:t>content</a:t>
            </a:r>
            <a:r>
              <a:rPr b="0" lang="en-US" sz="1400" spc="-41" strike="noStrike">
                <a:solidFill>
                  <a:srgbClr val="004b53"/>
                </a:solidFill>
                <a:latin typeface="Verdana"/>
                <a:ea typeface="Verdana"/>
              </a:rPr>
              <a:t> </a:t>
            </a:r>
            <a:r>
              <a:rPr b="0" lang="en-US" sz="1400" spc="-1" strike="noStrike">
                <a:solidFill>
                  <a:srgbClr val="004b53"/>
                </a:solidFill>
                <a:latin typeface="Verdana"/>
                <a:ea typeface="Verdana"/>
              </a:rPr>
              <a:t>rating.</a:t>
            </a:r>
            <a:endParaRPr b="0" lang="en-US" sz="1400" spc="-1" strike="noStrike">
              <a:latin typeface="Arial"/>
            </a:endParaRPr>
          </a:p>
          <a:p>
            <a:pPr marL="36000" algn="just">
              <a:lnSpc>
                <a:spcPct val="100000"/>
              </a:lnSpc>
              <a:spcBef>
                <a:spcPts val="1199"/>
              </a:spcBef>
            </a:pPr>
            <a:r>
              <a:rPr b="1" lang="en-US" sz="1400" spc="-7" strike="noStrike">
                <a:solidFill>
                  <a:srgbClr val="004b53"/>
                </a:solidFill>
                <a:latin typeface="Verdana"/>
                <a:ea typeface="Verdana"/>
              </a:rPr>
              <a:t>Events</a:t>
            </a:r>
            <a:r>
              <a:rPr b="1" lang="en-US" sz="1400" spc="-12" strike="noStrike">
                <a:solidFill>
                  <a:srgbClr val="004b53"/>
                </a:solidFill>
                <a:latin typeface="Verdana"/>
                <a:ea typeface="Verdana"/>
              </a:rPr>
              <a:t> </a:t>
            </a:r>
            <a:r>
              <a:rPr b="0" lang="en-US" sz="1400" spc="-1" strike="noStrike">
                <a:solidFill>
                  <a:srgbClr val="004b53"/>
                </a:solidFill>
                <a:latin typeface="Verdana"/>
                <a:ea typeface="Verdana"/>
              </a:rPr>
              <a:t>category</a:t>
            </a:r>
            <a:r>
              <a:rPr b="0" lang="en-US" sz="1400" spc="-26" strike="noStrike">
                <a:solidFill>
                  <a:srgbClr val="004b53"/>
                </a:solidFill>
                <a:latin typeface="Verdana"/>
                <a:ea typeface="Verdana"/>
              </a:rPr>
              <a:t> </a:t>
            </a:r>
            <a:r>
              <a:rPr b="0" lang="en-US" sz="1400" spc="-7" strike="noStrike">
                <a:solidFill>
                  <a:srgbClr val="004b53"/>
                </a:solidFill>
                <a:latin typeface="Verdana"/>
                <a:ea typeface="Verdana"/>
              </a:rPr>
              <a:t>has</a:t>
            </a:r>
            <a:r>
              <a:rPr b="0" lang="en-US" sz="1400" spc="-21" strike="noStrike">
                <a:solidFill>
                  <a:srgbClr val="004b53"/>
                </a:solidFill>
                <a:latin typeface="Verdana"/>
                <a:ea typeface="Verdana"/>
              </a:rPr>
              <a:t> </a:t>
            </a:r>
            <a:r>
              <a:rPr b="0" lang="en-US" sz="1400" spc="-1" strike="noStrike">
                <a:solidFill>
                  <a:srgbClr val="004b53"/>
                </a:solidFill>
                <a:latin typeface="Verdana"/>
                <a:ea typeface="Verdana"/>
              </a:rPr>
              <a:t>a</a:t>
            </a:r>
            <a:r>
              <a:rPr b="0" lang="en-US" sz="1400" spc="-12" strike="noStrike">
                <a:solidFill>
                  <a:srgbClr val="004b53"/>
                </a:solidFill>
                <a:latin typeface="Verdana"/>
                <a:ea typeface="Verdana"/>
              </a:rPr>
              <a:t> </a:t>
            </a:r>
            <a:r>
              <a:rPr b="1" lang="en-US" sz="1400" spc="-7" strike="noStrike">
                <a:solidFill>
                  <a:srgbClr val="004b53"/>
                </a:solidFill>
                <a:latin typeface="Verdana"/>
                <a:ea typeface="Verdana"/>
              </a:rPr>
              <a:t>highest</a:t>
            </a:r>
            <a:r>
              <a:rPr b="1" lang="en-US" sz="1400" spc="-26" strike="noStrike">
                <a:solidFill>
                  <a:srgbClr val="004b53"/>
                </a:solidFill>
                <a:latin typeface="Verdana"/>
                <a:ea typeface="Verdana"/>
              </a:rPr>
              <a:t> </a:t>
            </a:r>
            <a:r>
              <a:rPr b="1" lang="en-US" sz="1400" spc="-7" strike="noStrike">
                <a:solidFill>
                  <a:srgbClr val="004b53"/>
                </a:solidFill>
                <a:latin typeface="Verdana"/>
                <a:ea typeface="Verdana"/>
              </a:rPr>
              <a:t>mean</a:t>
            </a:r>
            <a:r>
              <a:rPr b="1" lang="en-US" sz="1400" spc="-12" strike="noStrike">
                <a:solidFill>
                  <a:srgbClr val="004b53"/>
                </a:solidFill>
                <a:latin typeface="Verdana"/>
                <a:ea typeface="Verdana"/>
              </a:rPr>
              <a:t> </a:t>
            </a:r>
            <a:r>
              <a:rPr b="1" lang="en-US" sz="1400" spc="-1" strike="noStrike">
                <a:solidFill>
                  <a:srgbClr val="004b53"/>
                </a:solidFill>
                <a:latin typeface="Verdana"/>
                <a:ea typeface="Verdana"/>
              </a:rPr>
              <a:t>rating</a:t>
            </a:r>
            <a:r>
              <a:rPr b="1" lang="en-US" sz="1400" spc="-41" strike="noStrike">
                <a:solidFill>
                  <a:srgbClr val="004b53"/>
                </a:solidFill>
                <a:latin typeface="Verdana"/>
                <a:ea typeface="Verdana"/>
              </a:rPr>
              <a:t> </a:t>
            </a:r>
            <a:r>
              <a:rPr b="1" lang="en-US" sz="1400" spc="-7" strike="noStrike">
                <a:solidFill>
                  <a:srgbClr val="004b53"/>
                </a:solidFill>
                <a:latin typeface="Verdana"/>
                <a:ea typeface="Verdana"/>
              </a:rPr>
              <a:t>of</a:t>
            </a:r>
            <a:r>
              <a:rPr b="1" lang="en-US" sz="1400" spc="-21" strike="noStrike">
                <a:solidFill>
                  <a:srgbClr val="004b53"/>
                </a:solidFill>
                <a:latin typeface="Verdana"/>
                <a:ea typeface="Verdana"/>
              </a:rPr>
              <a:t> </a:t>
            </a:r>
            <a:r>
              <a:rPr b="1" lang="en-US" sz="1400" spc="-1" strike="noStrike">
                <a:solidFill>
                  <a:srgbClr val="004b53"/>
                </a:solidFill>
                <a:latin typeface="Verdana"/>
                <a:ea typeface="Verdana"/>
              </a:rPr>
              <a:t>4.39</a:t>
            </a:r>
            <a:r>
              <a:rPr b="1" lang="en-US" sz="1400" spc="-15" strike="noStrike">
                <a:solidFill>
                  <a:srgbClr val="004b53"/>
                </a:solidFill>
                <a:latin typeface="Verdana"/>
                <a:ea typeface="Verdana"/>
              </a:rPr>
              <a:t> </a:t>
            </a:r>
            <a:r>
              <a:rPr b="0" lang="en-US" sz="1400" spc="-7" strike="noStrike">
                <a:solidFill>
                  <a:srgbClr val="004b53"/>
                </a:solidFill>
                <a:latin typeface="Verdana"/>
                <a:ea typeface="Verdana"/>
              </a:rPr>
              <a:t>and</a:t>
            </a:r>
            <a:r>
              <a:rPr b="0" lang="en-US" sz="1400" spc="-15" strike="noStrike">
                <a:solidFill>
                  <a:srgbClr val="004b53"/>
                </a:solidFill>
                <a:latin typeface="Verdana"/>
                <a:ea typeface="Verdana"/>
              </a:rPr>
              <a:t> </a:t>
            </a:r>
            <a:r>
              <a:rPr b="0" lang="en-US" sz="1400" spc="-1" strike="noStrike">
                <a:solidFill>
                  <a:srgbClr val="004b53"/>
                </a:solidFill>
                <a:latin typeface="Verdana"/>
                <a:ea typeface="Verdana"/>
              </a:rPr>
              <a:t>Dating</a:t>
            </a:r>
            <a:r>
              <a:rPr b="0" lang="en-US" sz="1400" spc="-21" strike="noStrike">
                <a:solidFill>
                  <a:srgbClr val="004b53"/>
                </a:solidFill>
                <a:latin typeface="Verdana"/>
                <a:ea typeface="Verdana"/>
              </a:rPr>
              <a:t> </a:t>
            </a:r>
            <a:r>
              <a:rPr b="0" lang="en-US" sz="1400" spc="-1" strike="noStrike">
                <a:solidFill>
                  <a:srgbClr val="004b53"/>
                </a:solidFill>
                <a:latin typeface="Verdana"/>
                <a:ea typeface="Verdana"/>
              </a:rPr>
              <a:t>category</a:t>
            </a:r>
            <a:r>
              <a:rPr b="0" lang="en-US" sz="1400" spc="-41" strike="noStrike">
                <a:solidFill>
                  <a:srgbClr val="004b53"/>
                </a:solidFill>
                <a:latin typeface="Verdana"/>
                <a:ea typeface="Verdana"/>
              </a:rPr>
              <a:t> </a:t>
            </a:r>
            <a:r>
              <a:rPr b="0" lang="en-US" sz="1400" spc="-7" strike="noStrike">
                <a:solidFill>
                  <a:srgbClr val="004b53"/>
                </a:solidFill>
                <a:latin typeface="Verdana"/>
                <a:ea typeface="Verdana"/>
              </a:rPr>
              <a:t>has</a:t>
            </a:r>
            <a:r>
              <a:rPr b="0" lang="en-US" sz="1400" spc="-12" strike="noStrike">
                <a:solidFill>
                  <a:srgbClr val="004b53"/>
                </a:solidFill>
                <a:latin typeface="Verdana"/>
                <a:ea typeface="Verdana"/>
              </a:rPr>
              <a:t> </a:t>
            </a:r>
            <a:r>
              <a:rPr b="0" lang="en-US" sz="1400" spc="-7" strike="noStrike">
                <a:solidFill>
                  <a:srgbClr val="004b53"/>
                </a:solidFill>
                <a:latin typeface="Verdana"/>
                <a:ea typeface="Verdana"/>
              </a:rPr>
              <a:t>lowest </a:t>
            </a:r>
            <a:r>
              <a:rPr b="0" lang="en-US" sz="1400" spc="-1" strike="noStrike">
                <a:solidFill>
                  <a:srgbClr val="004b53"/>
                </a:solidFill>
                <a:latin typeface="Verdana"/>
                <a:ea typeface="Verdana"/>
              </a:rPr>
              <a:t>4.05</a:t>
            </a:r>
            <a:r>
              <a:rPr b="0" lang="en-US" sz="1400" spc="-32" strike="noStrike">
                <a:solidFill>
                  <a:srgbClr val="004b53"/>
                </a:solidFill>
                <a:latin typeface="Verdana"/>
                <a:ea typeface="Verdana"/>
              </a:rPr>
              <a:t> </a:t>
            </a:r>
            <a:r>
              <a:rPr b="0" lang="en-US" sz="1400" spc="-1" strike="noStrike">
                <a:solidFill>
                  <a:srgbClr val="004b53"/>
                </a:solidFill>
                <a:latin typeface="Verdana"/>
                <a:ea typeface="Verdana"/>
              </a:rPr>
              <a:t>rating.</a:t>
            </a:r>
            <a:endParaRPr b="0" lang="en-US" sz="1400" spc="-1" strike="noStrike">
              <a:latin typeface="Arial"/>
            </a:endParaRPr>
          </a:p>
          <a:p>
            <a:pPr marL="36000" algn="just">
              <a:lnSpc>
                <a:spcPct val="100000"/>
              </a:lnSpc>
              <a:spcBef>
                <a:spcPts val="1199"/>
              </a:spcBef>
            </a:pPr>
            <a:r>
              <a:rPr b="1" lang="en-US" sz="1400" spc="-12" strike="noStrike">
                <a:solidFill>
                  <a:srgbClr val="004b53"/>
                </a:solidFill>
                <a:latin typeface="Verdana"/>
                <a:ea typeface="Verdana"/>
              </a:rPr>
              <a:t>Family,</a:t>
            </a:r>
            <a:r>
              <a:rPr b="1" lang="en-US" sz="1400" spc="18" strike="noStrike">
                <a:solidFill>
                  <a:srgbClr val="004b53"/>
                </a:solidFill>
                <a:latin typeface="Verdana"/>
                <a:ea typeface="Verdana"/>
              </a:rPr>
              <a:t> </a:t>
            </a:r>
            <a:r>
              <a:rPr b="1" lang="en-US" sz="1400" spc="-7" strike="noStrike">
                <a:solidFill>
                  <a:srgbClr val="004b53"/>
                </a:solidFill>
                <a:latin typeface="Verdana"/>
                <a:ea typeface="Verdana"/>
              </a:rPr>
              <a:t>Game</a:t>
            </a:r>
            <a:r>
              <a:rPr b="1" lang="en-US" sz="1400" spc="-1" strike="noStrike">
                <a:solidFill>
                  <a:srgbClr val="004b53"/>
                </a:solidFill>
                <a:latin typeface="Verdana"/>
                <a:ea typeface="Verdana"/>
              </a:rPr>
              <a:t> </a:t>
            </a:r>
            <a:r>
              <a:rPr b="1" lang="en-US" sz="1400" spc="-7" strike="noStrike">
                <a:solidFill>
                  <a:srgbClr val="004b53"/>
                </a:solidFill>
                <a:latin typeface="Verdana"/>
                <a:ea typeface="Verdana"/>
              </a:rPr>
              <a:t>and</a:t>
            </a:r>
            <a:r>
              <a:rPr b="1" lang="en-US" sz="1400" spc="-21" strike="noStrike">
                <a:solidFill>
                  <a:srgbClr val="004b53"/>
                </a:solidFill>
                <a:latin typeface="Verdana"/>
                <a:ea typeface="Verdana"/>
              </a:rPr>
              <a:t> </a:t>
            </a:r>
            <a:r>
              <a:rPr b="1" lang="en-US" sz="1400" spc="-7" strike="noStrike">
                <a:solidFill>
                  <a:srgbClr val="004b53"/>
                </a:solidFill>
                <a:latin typeface="Verdana"/>
                <a:ea typeface="Verdana"/>
              </a:rPr>
              <a:t>Tools</a:t>
            </a:r>
            <a:r>
              <a:rPr b="1" lang="en-US" sz="1400" spc="-15" strike="noStrike">
                <a:solidFill>
                  <a:srgbClr val="004b53"/>
                </a:solidFill>
                <a:latin typeface="Verdana"/>
                <a:ea typeface="Verdana"/>
              </a:rPr>
              <a:t> </a:t>
            </a:r>
            <a:r>
              <a:rPr b="1" lang="en-US" sz="1400" spc="-1" strike="noStrike">
                <a:solidFill>
                  <a:srgbClr val="004b53"/>
                </a:solidFill>
                <a:latin typeface="Verdana"/>
                <a:ea typeface="Verdana"/>
              </a:rPr>
              <a:t>are</a:t>
            </a:r>
            <a:r>
              <a:rPr b="1" lang="en-US" sz="1400" spc="-12" strike="noStrike">
                <a:solidFill>
                  <a:srgbClr val="004b53"/>
                </a:solidFill>
                <a:latin typeface="Verdana"/>
                <a:ea typeface="Verdana"/>
              </a:rPr>
              <a:t> </a:t>
            </a:r>
            <a:r>
              <a:rPr b="1" lang="en-US" sz="1400" spc="-7" strike="noStrike">
                <a:solidFill>
                  <a:srgbClr val="004b53"/>
                </a:solidFill>
                <a:latin typeface="Verdana"/>
                <a:ea typeface="Verdana"/>
              </a:rPr>
              <a:t>top</a:t>
            </a:r>
            <a:r>
              <a:rPr b="1" lang="en-US" sz="1400" spc="-12" strike="noStrike">
                <a:solidFill>
                  <a:srgbClr val="004b53"/>
                </a:solidFill>
                <a:latin typeface="Verdana"/>
                <a:ea typeface="Verdana"/>
              </a:rPr>
              <a:t> </a:t>
            </a:r>
            <a:r>
              <a:rPr b="1" lang="en-US" sz="1400" spc="-7" strike="noStrike">
                <a:solidFill>
                  <a:srgbClr val="004b53"/>
                </a:solidFill>
                <a:latin typeface="Verdana"/>
                <a:ea typeface="Verdana"/>
              </a:rPr>
              <a:t>three</a:t>
            </a:r>
            <a:r>
              <a:rPr b="1" lang="en-US" sz="1400" spc="-26" strike="noStrike">
                <a:solidFill>
                  <a:srgbClr val="004b53"/>
                </a:solidFill>
                <a:latin typeface="Verdana"/>
                <a:ea typeface="Verdana"/>
              </a:rPr>
              <a:t> </a:t>
            </a:r>
            <a:r>
              <a:rPr b="0" lang="en-US" sz="1400" spc="-1" strike="noStrike">
                <a:solidFill>
                  <a:srgbClr val="004b53"/>
                </a:solidFill>
                <a:latin typeface="Verdana"/>
                <a:ea typeface="Verdana"/>
              </a:rPr>
              <a:t>categories</a:t>
            </a:r>
            <a:r>
              <a:rPr b="0" lang="en-US" sz="1400" spc="-32" strike="noStrike">
                <a:solidFill>
                  <a:srgbClr val="004b53"/>
                </a:solidFill>
                <a:latin typeface="Verdana"/>
                <a:ea typeface="Verdana"/>
              </a:rPr>
              <a:t> </a:t>
            </a:r>
            <a:r>
              <a:rPr b="0" lang="en-US" sz="1400" spc="-7" strike="noStrike">
                <a:solidFill>
                  <a:srgbClr val="004b53"/>
                </a:solidFill>
                <a:latin typeface="Verdana"/>
                <a:ea typeface="Verdana"/>
              </a:rPr>
              <a:t>having 1906,</a:t>
            </a:r>
            <a:r>
              <a:rPr b="0" lang="en-US" sz="1400" spc="-15" strike="noStrike">
                <a:solidFill>
                  <a:srgbClr val="004b53"/>
                </a:solidFill>
                <a:latin typeface="Verdana"/>
                <a:ea typeface="Verdana"/>
              </a:rPr>
              <a:t> </a:t>
            </a:r>
            <a:r>
              <a:rPr b="0" lang="en-US" sz="1400" spc="-1" strike="noStrike">
                <a:solidFill>
                  <a:srgbClr val="004b53"/>
                </a:solidFill>
                <a:latin typeface="Verdana"/>
                <a:ea typeface="Verdana"/>
              </a:rPr>
              <a:t>926</a:t>
            </a:r>
            <a:r>
              <a:rPr b="0" lang="en-US" sz="1400" spc="-21" strike="noStrike">
                <a:solidFill>
                  <a:srgbClr val="004b53"/>
                </a:solidFill>
                <a:latin typeface="Verdana"/>
                <a:ea typeface="Verdana"/>
              </a:rPr>
              <a:t> </a:t>
            </a:r>
            <a:r>
              <a:rPr b="0" lang="en-US" sz="1400" spc="-7" strike="noStrike">
                <a:solidFill>
                  <a:srgbClr val="004b53"/>
                </a:solidFill>
                <a:latin typeface="Verdana"/>
                <a:ea typeface="Verdana"/>
              </a:rPr>
              <a:t>and</a:t>
            </a:r>
            <a:r>
              <a:rPr b="0" lang="en-US" sz="1400" spc="-15" strike="noStrike">
                <a:solidFill>
                  <a:srgbClr val="004b53"/>
                </a:solidFill>
                <a:latin typeface="Verdana"/>
                <a:ea typeface="Verdana"/>
              </a:rPr>
              <a:t> </a:t>
            </a:r>
            <a:r>
              <a:rPr b="0" lang="en-US" sz="1400" spc="-7" strike="noStrike">
                <a:solidFill>
                  <a:srgbClr val="004b53"/>
                </a:solidFill>
                <a:latin typeface="Verdana"/>
                <a:ea typeface="Verdana"/>
              </a:rPr>
              <a:t>829</a:t>
            </a:r>
            <a:r>
              <a:rPr b="0" lang="en-US" sz="1400" spc="-15" strike="noStrike">
                <a:solidFill>
                  <a:srgbClr val="004b53"/>
                </a:solidFill>
                <a:latin typeface="Verdana"/>
                <a:ea typeface="Verdana"/>
              </a:rPr>
              <a:t> </a:t>
            </a:r>
            <a:r>
              <a:rPr b="0" lang="en-US" sz="1400" spc="-7" strike="noStrike">
                <a:solidFill>
                  <a:srgbClr val="004b53"/>
                </a:solidFill>
                <a:latin typeface="Verdana"/>
                <a:ea typeface="Verdana"/>
              </a:rPr>
              <a:t>app</a:t>
            </a:r>
            <a:r>
              <a:rPr b="0" lang="en-US" sz="1400" spc="-15" strike="noStrike">
                <a:solidFill>
                  <a:srgbClr val="004b53"/>
                </a:solidFill>
                <a:latin typeface="Verdana"/>
                <a:ea typeface="Verdana"/>
              </a:rPr>
              <a:t> </a:t>
            </a:r>
            <a:r>
              <a:rPr b="0" lang="en-US" sz="1400" spc="-1" strike="noStrike">
                <a:solidFill>
                  <a:srgbClr val="004b53"/>
                </a:solidFill>
                <a:latin typeface="Verdana"/>
                <a:ea typeface="Verdana"/>
              </a:rPr>
              <a:t>count.</a:t>
            </a:r>
            <a:r>
              <a:rPr b="0" lang="en-US" sz="1400" spc="-1" strike="noStrike">
                <a:solidFill>
                  <a:srgbClr val="004b53"/>
                </a:solidFill>
                <a:latin typeface="Verdana"/>
                <a:ea typeface="Verdana"/>
              </a:rPr>
              <a:t> </a:t>
            </a:r>
            <a:endParaRPr b="0" lang="en-US" sz="1400" spc="-1" strike="noStrike">
              <a:latin typeface="Arial"/>
            </a:endParaRPr>
          </a:p>
          <a:p>
            <a:pPr marL="36000" algn="just">
              <a:lnSpc>
                <a:spcPct val="100000"/>
              </a:lnSpc>
              <a:spcBef>
                <a:spcPts val="1199"/>
              </a:spcBef>
            </a:pPr>
            <a:r>
              <a:rPr b="0" lang="en-US" sz="1400" spc="-1" strike="noStrike">
                <a:solidFill>
                  <a:srgbClr val="004b53"/>
                </a:solidFill>
                <a:latin typeface="Verdana"/>
                <a:ea typeface="Verdana"/>
              </a:rPr>
              <a:t>Most competitive category: </a:t>
            </a:r>
            <a:r>
              <a:rPr b="1" lang="en-US" sz="1400" spc="-1" strike="noStrike">
                <a:solidFill>
                  <a:srgbClr val="004b53"/>
                </a:solidFill>
                <a:latin typeface="Verdana"/>
                <a:ea typeface="Verdana"/>
              </a:rPr>
              <a:t>Family</a:t>
            </a:r>
            <a:endParaRPr b="0" lang="en-US" sz="1400" spc="-1" strike="noStrike">
              <a:latin typeface="Arial"/>
            </a:endParaRPr>
          </a:p>
          <a:p>
            <a:pPr marL="36000" algn="just">
              <a:lnSpc>
                <a:spcPct val="100000"/>
              </a:lnSpc>
              <a:spcBef>
                <a:spcPts val="1199"/>
              </a:spcBef>
            </a:pPr>
            <a:r>
              <a:rPr b="0" lang="en-US" sz="1400" spc="-1" strike="noStrike">
                <a:solidFill>
                  <a:srgbClr val="004b53"/>
                </a:solidFill>
                <a:latin typeface="Verdana"/>
                <a:ea typeface="Verdana"/>
              </a:rPr>
              <a:t>Category with the highest number of installs: </a:t>
            </a:r>
            <a:r>
              <a:rPr b="1" lang="en-US" sz="1400" spc="-1" strike="noStrike">
                <a:solidFill>
                  <a:srgbClr val="004b53"/>
                </a:solidFill>
                <a:latin typeface="Verdana"/>
                <a:ea typeface="Verdana"/>
              </a:rPr>
              <a:t>Game</a:t>
            </a:r>
            <a:endParaRPr b="0" lang="en-US" sz="1400" spc="-1" strike="noStrike">
              <a:latin typeface="Arial"/>
            </a:endParaRPr>
          </a:p>
          <a:p>
            <a:pPr marL="36000" algn="just">
              <a:lnSpc>
                <a:spcPct val="100000"/>
              </a:lnSpc>
              <a:spcBef>
                <a:spcPts val="1199"/>
              </a:spcBef>
            </a:pPr>
            <a:r>
              <a:rPr b="0" lang="en-US" sz="1400" spc="-1" strike="noStrike">
                <a:solidFill>
                  <a:srgbClr val="004b53"/>
                </a:solidFill>
                <a:latin typeface="Verdana"/>
                <a:ea typeface="Verdana"/>
              </a:rPr>
              <a:t>Tools,</a:t>
            </a:r>
            <a:r>
              <a:rPr b="0" lang="en-US" sz="1400" spc="-32" strike="noStrike">
                <a:solidFill>
                  <a:srgbClr val="004b53"/>
                </a:solidFill>
                <a:latin typeface="Verdana"/>
                <a:ea typeface="Verdana"/>
              </a:rPr>
              <a:t> </a:t>
            </a:r>
            <a:r>
              <a:rPr b="0" lang="en-US" sz="1400" spc="-1" strike="noStrike">
                <a:solidFill>
                  <a:srgbClr val="004b53"/>
                </a:solidFill>
                <a:latin typeface="Verdana"/>
                <a:ea typeface="Verdana"/>
              </a:rPr>
              <a:t>Entertainment,</a:t>
            </a:r>
            <a:r>
              <a:rPr b="0" lang="en-US" sz="1400" spc="-35" strike="noStrike">
                <a:solidFill>
                  <a:srgbClr val="004b53"/>
                </a:solidFill>
                <a:latin typeface="Verdana"/>
                <a:ea typeface="Verdana"/>
              </a:rPr>
              <a:t> </a:t>
            </a:r>
            <a:r>
              <a:rPr b="0" lang="en-US" sz="1400" spc="-1" strike="noStrike">
                <a:solidFill>
                  <a:srgbClr val="004b53"/>
                </a:solidFill>
                <a:latin typeface="Verdana"/>
                <a:ea typeface="Verdana"/>
              </a:rPr>
              <a:t>Education,</a:t>
            </a:r>
            <a:r>
              <a:rPr b="0" lang="en-US" sz="1400" spc="-41" strike="noStrike">
                <a:solidFill>
                  <a:srgbClr val="004b53"/>
                </a:solidFill>
                <a:latin typeface="Verdana"/>
                <a:ea typeface="Verdana"/>
              </a:rPr>
              <a:t> </a:t>
            </a:r>
            <a:r>
              <a:rPr b="0" lang="en-US" sz="1400" spc="-1" strike="noStrike">
                <a:solidFill>
                  <a:srgbClr val="004b53"/>
                </a:solidFill>
                <a:latin typeface="Verdana"/>
                <a:ea typeface="Verdana"/>
              </a:rPr>
              <a:t>Business</a:t>
            </a:r>
            <a:r>
              <a:rPr b="0" lang="en-US" sz="1400" spc="-35" strike="noStrike">
                <a:solidFill>
                  <a:srgbClr val="004b53"/>
                </a:solidFill>
                <a:latin typeface="Verdana"/>
                <a:ea typeface="Verdana"/>
              </a:rPr>
              <a:t> </a:t>
            </a:r>
            <a:r>
              <a:rPr b="0" lang="en-US" sz="1400" spc="-1" strike="noStrike">
                <a:solidFill>
                  <a:srgbClr val="004b53"/>
                </a:solidFill>
                <a:latin typeface="Verdana"/>
                <a:ea typeface="Verdana"/>
              </a:rPr>
              <a:t>and</a:t>
            </a:r>
            <a:r>
              <a:rPr b="0" lang="en-US" sz="1400" spc="-21" strike="noStrike">
                <a:solidFill>
                  <a:srgbClr val="004b53"/>
                </a:solidFill>
                <a:latin typeface="Verdana"/>
                <a:ea typeface="Verdana"/>
              </a:rPr>
              <a:t> </a:t>
            </a:r>
            <a:r>
              <a:rPr b="0" lang="en-US" sz="1400" spc="-1" strike="noStrike">
                <a:solidFill>
                  <a:srgbClr val="004b53"/>
                </a:solidFill>
                <a:latin typeface="Verdana"/>
                <a:ea typeface="Verdana"/>
              </a:rPr>
              <a:t>Medical</a:t>
            </a:r>
            <a:r>
              <a:rPr b="0" lang="en-US" sz="1400" spc="-41" strike="noStrike">
                <a:solidFill>
                  <a:srgbClr val="004b53"/>
                </a:solidFill>
                <a:latin typeface="Verdana"/>
                <a:ea typeface="Verdana"/>
              </a:rPr>
              <a:t> </a:t>
            </a:r>
            <a:r>
              <a:rPr b="0" lang="en-US" sz="1400" spc="-1" strike="noStrike">
                <a:solidFill>
                  <a:srgbClr val="004b53"/>
                </a:solidFill>
                <a:latin typeface="Verdana"/>
                <a:ea typeface="Verdana"/>
              </a:rPr>
              <a:t>are</a:t>
            </a:r>
            <a:r>
              <a:rPr b="0" lang="en-US" sz="1400" spc="-26" strike="noStrike">
                <a:solidFill>
                  <a:srgbClr val="004b53"/>
                </a:solidFill>
                <a:latin typeface="Verdana"/>
                <a:ea typeface="Verdana"/>
              </a:rPr>
              <a:t> </a:t>
            </a:r>
            <a:r>
              <a:rPr b="0" lang="en-US" sz="1400" spc="-1" strike="noStrike">
                <a:solidFill>
                  <a:srgbClr val="004b53"/>
                </a:solidFill>
                <a:latin typeface="Verdana"/>
                <a:ea typeface="Verdana"/>
              </a:rPr>
              <a:t>top</a:t>
            </a:r>
            <a:r>
              <a:rPr b="0" lang="en-US" sz="1400" spc="-26" strike="noStrike">
                <a:solidFill>
                  <a:srgbClr val="004b53"/>
                </a:solidFill>
                <a:latin typeface="Verdana"/>
                <a:ea typeface="Verdana"/>
              </a:rPr>
              <a:t> </a:t>
            </a:r>
            <a:r>
              <a:rPr b="0" lang="en-US" sz="1400" spc="-1" strike="noStrike">
                <a:solidFill>
                  <a:srgbClr val="004b53"/>
                </a:solidFill>
                <a:latin typeface="Verdana"/>
                <a:ea typeface="Verdana"/>
              </a:rPr>
              <a:t>Genres.</a:t>
            </a:r>
            <a:endParaRPr b="0" lang="en-US" sz="1400" spc="-1" strike="noStrike">
              <a:latin typeface="Arial"/>
            </a:endParaRPr>
          </a:p>
          <a:p>
            <a:pPr marL="36000" algn="just">
              <a:lnSpc>
                <a:spcPct val="100000"/>
              </a:lnSpc>
              <a:spcBef>
                <a:spcPts val="1199"/>
              </a:spcBef>
            </a:pPr>
            <a:r>
              <a:rPr b="1" lang="en-US" sz="1400" spc="-7" strike="noStrike">
                <a:solidFill>
                  <a:srgbClr val="004b53"/>
                </a:solidFill>
                <a:latin typeface="Verdana"/>
                <a:ea typeface="Verdana"/>
              </a:rPr>
              <a:t>8783</a:t>
            </a:r>
            <a:r>
              <a:rPr b="1" lang="en-US" sz="1400" spc="-21" strike="noStrike">
                <a:solidFill>
                  <a:srgbClr val="004b53"/>
                </a:solidFill>
                <a:latin typeface="Verdana"/>
                <a:ea typeface="Verdana"/>
              </a:rPr>
              <a:t> </a:t>
            </a:r>
            <a:r>
              <a:rPr b="1" lang="en-US" sz="1400" spc="-15" strike="noStrike">
                <a:solidFill>
                  <a:srgbClr val="004b53"/>
                </a:solidFill>
                <a:latin typeface="Verdana"/>
                <a:ea typeface="Verdana"/>
              </a:rPr>
              <a:t>Apps</a:t>
            </a:r>
            <a:r>
              <a:rPr b="1" lang="en-US" sz="1400" spc="29" strike="noStrike">
                <a:solidFill>
                  <a:srgbClr val="004b53"/>
                </a:solidFill>
                <a:latin typeface="Verdana"/>
                <a:ea typeface="Verdana"/>
              </a:rPr>
              <a:t> </a:t>
            </a:r>
            <a:r>
              <a:rPr b="0" lang="en-US" sz="1400" spc="-1" strike="noStrike">
                <a:solidFill>
                  <a:srgbClr val="004b53"/>
                </a:solidFill>
                <a:latin typeface="Verdana"/>
                <a:ea typeface="Verdana"/>
              </a:rPr>
              <a:t>are</a:t>
            </a:r>
            <a:r>
              <a:rPr b="0" lang="en-US" sz="1400" spc="-15" strike="noStrike">
                <a:solidFill>
                  <a:srgbClr val="004b53"/>
                </a:solidFill>
                <a:latin typeface="Verdana"/>
                <a:ea typeface="Verdana"/>
              </a:rPr>
              <a:t> </a:t>
            </a:r>
            <a:r>
              <a:rPr b="0" lang="en-US" sz="1400" spc="-7" strike="noStrike">
                <a:solidFill>
                  <a:srgbClr val="004b53"/>
                </a:solidFill>
                <a:latin typeface="Verdana"/>
                <a:ea typeface="Verdana"/>
              </a:rPr>
              <a:t>having </a:t>
            </a:r>
            <a:r>
              <a:rPr b="0" lang="en-US" sz="1400" spc="-1" strike="noStrike">
                <a:solidFill>
                  <a:srgbClr val="004b53"/>
                </a:solidFill>
                <a:latin typeface="Verdana"/>
                <a:ea typeface="Verdana"/>
              </a:rPr>
              <a:t>size</a:t>
            </a:r>
            <a:r>
              <a:rPr b="0" lang="en-US" sz="1400" spc="-32" strike="noStrike">
                <a:solidFill>
                  <a:srgbClr val="004b53"/>
                </a:solidFill>
                <a:latin typeface="Verdana"/>
                <a:ea typeface="Verdana"/>
              </a:rPr>
              <a:t> </a:t>
            </a:r>
            <a:r>
              <a:rPr b="0" lang="en-US" sz="1400" spc="-1" strike="noStrike">
                <a:solidFill>
                  <a:srgbClr val="004b53"/>
                </a:solidFill>
                <a:latin typeface="Verdana"/>
                <a:ea typeface="Verdana"/>
              </a:rPr>
              <a:t>less</a:t>
            </a:r>
            <a:r>
              <a:rPr b="0" lang="en-US" sz="1400" spc="-12" strike="noStrike">
                <a:solidFill>
                  <a:srgbClr val="004b53"/>
                </a:solidFill>
                <a:latin typeface="Verdana"/>
                <a:ea typeface="Verdana"/>
              </a:rPr>
              <a:t> </a:t>
            </a:r>
            <a:r>
              <a:rPr b="0" lang="en-US" sz="1400" spc="-1" strike="noStrike">
                <a:solidFill>
                  <a:srgbClr val="004b53"/>
                </a:solidFill>
                <a:latin typeface="Verdana"/>
                <a:ea typeface="Verdana"/>
              </a:rPr>
              <a:t>than</a:t>
            </a:r>
            <a:r>
              <a:rPr b="0" lang="en-US" sz="1400" spc="-32" strike="noStrike">
                <a:solidFill>
                  <a:srgbClr val="004b53"/>
                </a:solidFill>
                <a:latin typeface="Verdana"/>
                <a:ea typeface="Verdana"/>
              </a:rPr>
              <a:t> </a:t>
            </a:r>
            <a:r>
              <a:rPr b="0" lang="en-US" sz="1400" spc="-7" strike="noStrike">
                <a:solidFill>
                  <a:srgbClr val="004b53"/>
                </a:solidFill>
                <a:latin typeface="Verdana"/>
                <a:ea typeface="Verdana"/>
              </a:rPr>
              <a:t>or</a:t>
            </a:r>
            <a:r>
              <a:rPr b="0" lang="en-US" sz="1400" spc="-12" strike="noStrike">
                <a:solidFill>
                  <a:srgbClr val="004b53"/>
                </a:solidFill>
                <a:latin typeface="Verdana"/>
                <a:ea typeface="Verdana"/>
              </a:rPr>
              <a:t> </a:t>
            </a:r>
            <a:r>
              <a:rPr b="0" lang="en-US" sz="1400" spc="-7" strike="noStrike">
                <a:solidFill>
                  <a:srgbClr val="004b53"/>
                </a:solidFill>
                <a:latin typeface="Verdana"/>
                <a:ea typeface="Verdana"/>
              </a:rPr>
              <a:t>equal</a:t>
            </a:r>
            <a:r>
              <a:rPr b="0" lang="en-US" sz="1400" spc="-21" strike="noStrike">
                <a:solidFill>
                  <a:srgbClr val="004b53"/>
                </a:solidFill>
                <a:latin typeface="Verdana"/>
                <a:ea typeface="Verdana"/>
              </a:rPr>
              <a:t> </a:t>
            </a:r>
            <a:r>
              <a:rPr b="0" lang="en-US" sz="1400" spc="-1" strike="noStrike">
                <a:solidFill>
                  <a:srgbClr val="004b53"/>
                </a:solidFill>
                <a:latin typeface="Verdana"/>
                <a:ea typeface="Verdana"/>
              </a:rPr>
              <a:t>to</a:t>
            </a:r>
            <a:r>
              <a:rPr b="0" lang="en-US" sz="1400" spc="-21" strike="noStrike">
                <a:solidFill>
                  <a:srgbClr val="004b53"/>
                </a:solidFill>
                <a:latin typeface="Verdana"/>
                <a:ea typeface="Verdana"/>
              </a:rPr>
              <a:t> </a:t>
            </a:r>
            <a:r>
              <a:rPr b="1" lang="en-US" sz="1400" spc="-7" strike="noStrike">
                <a:solidFill>
                  <a:srgbClr val="004b53"/>
                </a:solidFill>
                <a:latin typeface="Verdana"/>
                <a:ea typeface="Verdana"/>
              </a:rPr>
              <a:t>50</a:t>
            </a:r>
            <a:r>
              <a:rPr b="1" lang="en-US" sz="1400" spc="-12" strike="noStrike">
                <a:solidFill>
                  <a:srgbClr val="004b53"/>
                </a:solidFill>
                <a:latin typeface="Verdana"/>
                <a:ea typeface="Verdana"/>
              </a:rPr>
              <a:t> </a:t>
            </a:r>
            <a:r>
              <a:rPr b="1" lang="en-US" sz="1400" spc="-1" strike="noStrike">
                <a:solidFill>
                  <a:srgbClr val="004b53"/>
                </a:solidFill>
                <a:latin typeface="Verdana"/>
                <a:ea typeface="Verdana"/>
              </a:rPr>
              <a:t>MB.</a:t>
            </a:r>
            <a:endParaRPr b="0" lang="en-US" sz="1400" spc="-1" strike="noStrike">
              <a:latin typeface="Arial"/>
            </a:endParaRPr>
          </a:p>
          <a:p>
            <a:pPr marL="36000" algn="just">
              <a:lnSpc>
                <a:spcPct val="100000"/>
              </a:lnSpc>
              <a:spcBef>
                <a:spcPts val="1199"/>
              </a:spcBef>
            </a:pPr>
            <a:r>
              <a:rPr b="1" lang="en-US" sz="1400" spc="-7" strike="noStrike">
                <a:solidFill>
                  <a:srgbClr val="004b53"/>
                </a:solidFill>
                <a:latin typeface="Verdana"/>
                <a:ea typeface="Verdana"/>
              </a:rPr>
              <a:t>7749</a:t>
            </a:r>
            <a:r>
              <a:rPr b="1" lang="en-US" sz="1400" spc="-21" strike="noStrike">
                <a:solidFill>
                  <a:srgbClr val="004b53"/>
                </a:solidFill>
                <a:latin typeface="Verdana"/>
                <a:ea typeface="Verdana"/>
              </a:rPr>
              <a:t> </a:t>
            </a:r>
            <a:r>
              <a:rPr b="1" lang="en-US" sz="1400" spc="-15" strike="noStrike">
                <a:solidFill>
                  <a:srgbClr val="004b53"/>
                </a:solidFill>
                <a:latin typeface="Verdana"/>
                <a:ea typeface="Verdana"/>
              </a:rPr>
              <a:t>Apps</a:t>
            </a:r>
            <a:r>
              <a:rPr b="1" lang="en-US" sz="1400" spc="29" strike="noStrike">
                <a:solidFill>
                  <a:srgbClr val="004b53"/>
                </a:solidFill>
                <a:latin typeface="Verdana"/>
                <a:ea typeface="Verdana"/>
              </a:rPr>
              <a:t> </a:t>
            </a:r>
            <a:r>
              <a:rPr b="0" lang="en-US" sz="1400" spc="-1" strike="noStrike">
                <a:solidFill>
                  <a:srgbClr val="004b53"/>
                </a:solidFill>
                <a:latin typeface="Verdana"/>
                <a:ea typeface="Verdana"/>
              </a:rPr>
              <a:t>has</a:t>
            </a:r>
            <a:r>
              <a:rPr b="0" lang="en-US" sz="1400" spc="-21" strike="noStrike">
                <a:solidFill>
                  <a:srgbClr val="004b53"/>
                </a:solidFill>
                <a:latin typeface="Verdana"/>
                <a:ea typeface="Verdana"/>
              </a:rPr>
              <a:t> </a:t>
            </a:r>
            <a:r>
              <a:rPr b="0" lang="en-US" sz="1400" spc="-1" strike="noStrike">
                <a:solidFill>
                  <a:srgbClr val="004b53"/>
                </a:solidFill>
                <a:latin typeface="Verdana"/>
                <a:ea typeface="Verdana"/>
              </a:rPr>
              <a:t>rating</a:t>
            </a:r>
            <a:r>
              <a:rPr b="0" lang="en-US" sz="1400" spc="-32" strike="noStrike">
                <a:solidFill>
                  <a:srgbClr val="004b53"/>
                </a:solidFill>
                <a:latin typeface="Verdana"/>
                <a:ea typeface="Verdana"/>
              </a:rPr>
              <a:t> </a:t>
            </a:r>
            <a:r>
              <a:rPr b="1" lang="en-US" sz="1400" spc="-7" strike="noStrike">
                <a:solidFill>
                  <a:srgbClr val="004b53"/>
                </a:solidFill>
                <a:latin typeface="Verdana"/>
                <a:ea typeface="Verdana"/>
              </a:rPr>
              <a:t>more</a:t>
            </a:r>
            <a:r>
              <a:rPr b="1" lang="en-US" sz="1400" spc="-1" strike="noStrike">
                <a:solidFill>
                  <a:srgbClr val="004b53"/>
                </a:solidFill>
                <a:latin typeface="Verdana"/>
                <a:ea typeface="Verdana"/>
              </a:rPr>
              <a:t> </a:t>
            </a:r>
            <a:r>
              <a:rPr b="1" lang="en-US" sz="1400" spc="-7" strike="noStrike">
                <a:solidFill>
                  <a:srgbClr val="004b53"/>
                </a:solidFill>
                <a:latin typeface="Verdana"/>
                <a:ea typeface="Verdana"/>
              </a:rPr>
              <a:t>than</a:t>
            </a:r>
            <a:r>
              <a:rPr b="1" lang="en-US" sz="1400" spc="-26" strike="noStrike">
                <a:solidFill>
                  <a:srgbClr val="004b53"/>
                </a:solidFill>
                <a:latin typeface="Verdana"/>
                <a:ea typeface="Verdana"/>
              </a:rPr>
              <a:t> </a:t>
            </a:r>
            <a:r>
              <a:rPr b="1" lang="en-US" sz="1400" spc="-1" strike="noStrike">
                <a:solidFill>
                  <a:srgbClr val="004b53"/>
                </a:solidFill>
                <a:latin typeface="Verdana"/>
                <a:ea typeface="Verdana"/>
              </a:rPr>
              <a:t>4.0</a:t>
            </a:r>
            <a:r>
              <a:rPr b="1" lang="en-US" sz="1400" spc="-15" strike="noStrike">
                <a:solidFill>
                  <a:srgbClr val="004b53"/>
                </a:solidFill>
                <a:latin typeface="Verdana"/>
                <a:ea typeface="Verdana"/>
              </a:rPr>
              <a:t> </a:t>
            </a:r>
            <a:r>
              <a:rPr b="0" lang="en-US" sz="1400" spc="-1" strike="noStrike">
                <a:solidFill>
                  <a:srgbClr val="004b53"/>
                </a:solidFill>
                <a:latin typeface="Verdana"/>
                <a:ea typeface="Verdana"/>
              </a:rPr>
              <a:t>including</a:t>
            </a:r>
            <a:r>
              <a:rPr b="0" lang="en-US" sz="1400" spc="-41" strike="noStrike">
                <a:solidFill>
                  <a:srgbClr val="004b53"/>
                </a:solidFill>
                <a:latin typeface="Verdana"/>
                <a:ea typeface="Verdana"/>
              </a:rPr>
              <a:t> </a:t>
            </a:r>
            <a:r>
              <a:rPr b="0" lang="en-US" sz="1400" spc="-1" strike="noStrike">
                <a:solidFill>
                  <a:srgbClr val="004b53"/>
                </a:solidFill>
                <a:latin typeface="Verdana"/>
                <a:ea typeface="Verdana"/>
              </a:rPr>
              <a:t>both</a:t>
            </a:r>
            <a:r>
              <a:rPr b="0" lang="en-US" sz="1400" spc="-21" strike="noStrike">
                <a:solidFill>
                  <a:srgbClr val="004b53"/>
                </a:solidFill>
                <a:latin typeface="Verdana"/>
                <a:ea typeface="Verdana"/>
              </a:rPr>
              <a:t> </a:t>
            </a:r>
            <a:r>
              <a:rPr b="0" lang="en-US" sz="1400" spc="-7" strike="noStrike">
                <a:solidFill>
                  <a:srgbClr val="004b53"/>
                </a:solidFill>
                <a:latin typeface="Verdana"/>
                <a:ea typeface="Verdana"/>
              </a:rPr>
              <a:t>type</a:t>
            </a:r>
            <a:r>
              <a:rPr b="0" lang="en-US" sz="1400" spc="-1" strike="noStrike">
                <a:solidFill>
                  <a:srgbClr val="004b53"/>
                </a:solidFill>
                <a:latin typeface="Verdana"/>
                <a:ea typeface="Verdana"/>
              </a:rPr>
              <a:t> </a:t>
            </a:r>
            <a:r>
              <a:rPr b="0" lang="en-US" sz="1400" spc="-7" strike="noStrike">
                <a:solidFill>
                  <a:srgbClr val="004b53"/>
                </a:solidFill>
                <a:latin typeface="Verdana"/>
                <a:ea typeface="Verdana"/>
              </a:rPr>
              <a:t>of</a:t>
            </a:r>
            <a:r>
              <a:rPr b="0" lang="en-US" sz="1400" spc="-15" strike="noStrike">
                <a:solidFill>
                  <a:srgbClr val="004b53"/>
                </a:solidFill>
                <a:latin typeface="Verdana"/>
                <a:ea typeface="Verdana"/>
              </a:rPr>
              <a:t> </a:t>
            </a:r>
            <a:r>
              <a:rPr b="0" lang="en-US" sz="1400" spc="-7" strike="noStrike">
                <a:solidFill>
                  <a:srgbClr val="004b53"/>
                </a:solidFill>
                <a:latin typeface="Verdana"/>
                <a:ea typeface="Verdana"/>
              </a:rPr>
              <a:t>app.</a:t>
            </a:r>
            <a:endParaRPr b="0" lang="en-US" sz="1400" spc="-1" strike="noStrike">
              <a:latin typeface="Arial"/>
            </a:endParaRPr>
          </a:p>
          <a:p>
            <a:pPr marL="36000" algn="just">
              <a:lnSpc>
                <a:spcPct val="100000"/>
              </a:lnSpc>
              <a:spcBef>
                <a:spcPts val="1199"/>
              </a:spcBef>
            </a:pPr>
            <a:r>
              <a:rPr b="1" lang="en-US" sz="1400" spc="-7" strike="noStrike">
                <a:solidFill>
                  <a:srgbClr val="004b53"/>
                </a:solidFill>
                <a:latin typeface="Verdana"/>
                <a:ea typeface="Verdana"/>
              </a:rPr>
              <a:t>Overall</a:t>
            </a:r>
            <a:r>
              <a:rPr b="1" lang="en-US" sz="1400" spc="128" strike="noStrike">
                <a:solidFill>
                  <a:srgbClr val="004b53"/>
                </a:solidFill>
                <a:latin typeface="Verdana"/>
                <a:ea typeface="Verdana"/>
              </a:rPr>
              <a:t> </a:t>
            </a:r>
            <a:r>
              <a:rPr b="1" lang="en-US" sz="1400" spc="-7" strike="noStrike">
                <a:solidFill>
                  <a:srgbClr val="004b53"/>
                </a:solidFill>
                <a:latin typeface="Verdana"/>
                <a:ea typeface="Verdana"/>
              </a:rPr>
              <a:t>sentiment</a:t>
            </a:r>
            <a:r>
              <a:rPr b="1" lang="en-US" sz="1400" spc="134" strike="noStrike">
                <a:solidFill>
                  <a:srgbClr val="004b53"/>
                </a:solidFill>
                <a:latin typeface="Verdana"/>
                <a:ea typeface="Verdana"/>
              </a:rPr>
              <a:t> </a:t>
            </a:r>
            <a:r>
              <a:rPr b="1" lang="en-US" sz="1400" spc="-12" strike="noStrike">
                <a:solidFill>
                  <a:srgbClr val="004b53"/>
                </a:solidFill>
                <a:latin typeface="Verdana"/>
                <a:ea typeface="Verdana"/>
              </a:rPr>
              <a:t>count</a:t>
            </a:r>
            <a:r>
              <a:rPr b="1" lang="en-US" sz="1400" spc="143" strike="noStrike">
                <a:solidFill>
                  <a:srgbClr val="004b53"/>
                </a:solidFill>
                <a:latin typeface="Verdana"/>
                <a:ea typeface="Verdana"/>
              </a:rPr>
              <a:t> </a:t>
            </a:r>
            <a:r>
              <a:rPr b="0" lang="en-US" sz="1400" spc="-12" strike="noStrike">
                <a:solidFill>
                  <a:srgbClr val="004b53"/>
                </a:solidFill>
                <a:latin typeface="Verdana"/>
                <a:ea typeface="Verdana"/>
              </a:rPr>
              <a:t>of</a:t>
            </a:r>
            <a:r>
              <a:rPr b="0" lang="en-US" sz="1400" spc="143" strike="noStrike">
                <a:solidFill>
                  <a:srgbClr val="004b53"/>
                </a:solidFill>
                <a:latin typeface="Verdana"/>
                <a:ea typeface="Verdana"/>
              </a:rPr>
              <a:t> </a:t>
            </a:r>
            <a:r>
              <a:rPr b="0" lang="en-US" sz="1400" spc="-12" strike="noStrike">
                <a:solidFill>
                  <a:srgbClr val="004b53"/>
                </a:solidFill>
                <a:latin typeface="Verdana"/>
                <a:ea typeface="Verdana"/>
              </a:rPr>
              <a:t>merged</a:t>
            </a:r>
            <a:r>
              <a:rPr b="0" lang="en-US" sz="1400" spc="128" strike="noStrike">
                <a:solidFill>
                  <a:srgbClr val="004b53"/>
                </a:solidFill>
                <a:latin typeface="Verdana"/>
                <a:ea typeface="Verdana"/>
              </a:rPr>
              <a:t> </a:t>
            </a:r>
            <a:r>
              <a:rPr b="0" lang="en-US" sz="1400" spc="-7" strike="noStrike">
                <a:solidFill>
                  <a:srgbClr val="004b53"/>
                </a:solidFill>
                <a:latin typeface="Verdana"/>
                <a:ea typeface="Verdana"/>
              </a:rPr>
              <a:t>dataset</a:t>
            </a:r>
            <a:r>
              <a:rPr b="0" lang="en-US" sz="1400" spc="137" strike="noStrike">
                <a:solidFill>
                  <a:srgbClr val="004b53"/>
                </a:solidFill>
                <a:latin typeface="Verdana"/>
                <a:ea typeface="Verdana"/>
              </a:rPr>
              <a:t> </a:t>
            </a:r>
            <a:r>
              <a:rPr b="0" lang="en-US" sz="1400" spc="-1" strike="noStrike">
                <a:solidFill>
                  <a:srgbClr val="004b53"/>
                </a:solidFill>
                <a:latin typeface="Verdana"/>
                <a:ea typeface="Verdana"/>
              </a:rPr>
              <a:t>in</a:t>
            </a:r>
            <a:r>
              <a:rPr b="0" lang="en-US" sz="1400" spc="128" strike="noStrike">
                <a:solidFill>
                  <a:srgbClr val="004b53"/>
                </a:solidFill>
                <a:latin typeface="Verdana"/>
                <a:ea typeface="Verdana"/>
              </a:rPr>
              <a:t> </a:t>
            </a:r>
            <a:r>
              <a:rPr b="0" lang="en-US" sz="1400" spc="-7" strike="noStrike">
                <a:solidFill>
                  <a:srgbClr val="004b53"/>
                </a:solidFill>
                <a:latin typeface="Verdana"/>
                <a:ea typeface="Verdana"/>
              </a:rPr>
              <a:t>which</a:t>
            </a:r>
            <a:r>
              <a:rPr b="0" lang="en-US" sz="1400" spc="143" strike="noStrike">
                <a:solidFill>
                  <a:srgbClr val="004b53"/>
                </a:solidFill>
                <a:latin typeface="Verdana"/>
                <a:ea typeface="Verdana"/>
              </a:rPr>
              <a:t> </a:t>
            </a:r>
            <a:r>
              <a:rPr b="1" lang="en-US" sz="1400" spc="-7" strike="noStrike">
                <a:solidFill>
                  <a:srgbClr val="004b53"/>
                </a:solidFill>
                <a:latin typeface="Verdana"/>
                <a:ea typeface="Verdana"/>
              </a:rPr>
              <a:t>Positive</a:t>
            </a:r>
            <a:r>
              <a:rPr b="1" lang="en-US" sz="1400" spc="128" strike="noStrike">
                <a:solidFill>
                  <a:srgbClr val="004b53"/>
                </a:solidFill>
                <a:latin typeface="Verdana"/>
                <a:ea typeface="Verdana"/>
              </a:rPr>
              <a:t> </a:t>
            </a:r>
            <a:r>
              <a:rPr b="1" lang="en-US" sz="1400" spc="-7" strike="noStrike">
                <a:solidFill>
                  <a:srgbClr val="004b53"/>
                </a:solidFill>
                <a:latin typeface="Verdana"/>
                <a:ea typeface="Verdana"/>
              </a:rPr>
              <a:t>sentiment</a:t>
            </a:r>
            <a:r>
              <a:rPr b="1" lang="en-US" sz="1400" spc="117" strike="noStrike">
                <a:solidFill>
                  <a:srgbClr val="004b53"/>
                </a:solidFill>
                <a:latin typeface="Verdana"/>
                <a:ea typeface="Verdana"/>
              </a:rPr>
              <a:t> </a:t>
            </a:r>
            <a:r>
              <a:rPr b="1" lang="en-US" sz="1400" spc="-7" strike="noStrike">
                <a:solidFill>
                  <a:srgbClr val="004b53"/>
                </a:solidFill>
                <a:latin typeface="Verdana"/>
                <a:ea typeface="Verdana"/>
              </a:rPr>
              <a:t>count</a:t>
            </a:r>
            <a:r>
              <a:rPr b="1" lang="en-US" sz="1400" spc="128" strike="noStrike">
                <a:solidFill>
                  <a:srgbClr val="004b53"/>
                </a:solidFill>
                <a:latin typeface="Verdana"/>
                <a:ea typeface="Verdana"/>
              </a:rPr>
              <a:t> </a:t>
            </a:r>
            <a:r>
              <a:rPr b="1" lang="en-US" sz="1400" spc="-7" strike="noStrike">
                <a:solidFill>
                  <a:srgbClr val="004b53"/>
                </a:solidFill>
                <a:latin typeface="Verdana"/>
                <a:ea typeface="Verdana"/>
              </a:rPr>
              <a:t>is</a:t>
            </a:r>
            <a:r>
              <a:rPr b="1" lang="en-US" sz="1400" spc="137" strike="noStrike">
                <a:solidFill>
                  <a:srgbClr val="004b53"/>
                </a:solidFill>
                <a:latin typeface="Verdana"/>
                <a:ea typeface="Verdana"/>
              </a:rPr>
              <a:t> </a:t>
            </a:r>
            <a:r>
              <a:rPr b="1" lang="en-US" sz="1400" spc="-12" strike="noStrike">
                <a:solidFill>
                  <a:srgbClr val="004b53"/>
                </a:solidFill>
                <a:latin typeface="Verdana"/>
                <a:ea typeface="Verdana"/>
              </a:rPr>
              <a:t>64%,</a:t>
            </a:r>
            <a:r>
              <a:rPr b="1" lang="en-US" sz="1400" spc="148" strike="noStrike">
                <a:solidFill>
                  <a:srgbClr val="004b53"/>
                </a:solidFill>
                <a:latin typeface="Verdana"/>
                <a:ea typeface="Verdana"/>
              </a:rPr>
              <a:t> </a:t>
            </a:r>
            <a:r>
              <a:rPr b="1" lang="en-US" sz="1400" spc="-7" strike="noStrike">
                <a:solidFill>
                  <a:srgbClr val="004b53"/>
                </a:solidFill>
                <a:latin typeface="Verdana"/>
                <a:ea typeface="Verdana"/>
              </a:rPr>
              <a:t>Negative </a:t>
            </a:r>
            <a:r>
              <a:rPr b="1" lang="en-US" sz="1400" spc="-375" strike="noStrike">
                <a:solidFill>
                  <a:srgbClr val="004b53"/>
                </a:solidFill>
                <a:latin typeface="Verdana"/>
                <a:ea typeface="Verdana"/>
              </a:rPr>
              <a:t> </a:t>
            </a:r>
            <a:r>
              <a:rPr b="1" lang="en-US" sz="1400" spc="-7" strike="noStrike">
                <a:solidFill>
                  <a:srgbClr val="004b53"/>
                </a:solidFill>
                <a:latin typeface="Verdana"/>
                <a:ea typeface="Verdana"/>
              </a:rPr>
              <a:t>22%</a:t>
            </a:r>
            <a:r>
              <a:rPr b="1" lang="en-US" sz="1400" spc="-15" strike="noStrike">
                <a:solidFill>
                  <a:srgbClr val="004b53"/>
                </a:solidFill>
                <a:latin typeface="Verdana"/>
                <a:ea typeface="Verdana"/>
              </a:rPr>
              <a:t> </a:t>
            </a:r>
            <a:r>
              <a:rPr b="1" lang="en-US" sz="1400" spc="-7" strike="noStrike">
                <a:solidFill>
                  <a:srgbClr val="004b53"/>
                </a:solidFill>
                <a:latin typeface="Verdana"/>
                <a:ea typeface="Verdana"/>
              </a:rPr>
              <a:t>and</a:t>
            </a:r>
            <a:r>
              <a:rPr b="1" lang="en-US" sz="1400" spc="-26" strike="noStrike">
                <a:solidFill>
                  <a:srgbClr val="004b53"/>
                </a:solidFill>
                <a:latin typeface="Verdana"/>
                <a:ea typeface="Verdana"/>
              </a:rPr>
              <a:t> </a:t>
            </a:r>
            <a:r>
              <a:rPr b="1" lang="en-US" sz="1400" spc="-7" strike="noStrike">
                <a:solidFill>
                  <a:srgbClr val="004b53"/>
                </a:solidFill>
                <a:latin typeface="Verdana"/>
                <a:ea typeface="Verdana"/>
              </a:rPr>
              <a:t>Neutral</a:t>
            </a:r>
            <a:r>
              <a:rPr b="1" lang="en-US" sz="1400" spc="-21" strike="noStrike">
                <a:solidFill>
                  <a:srgbClr val="004b53"/>
                </a:solidFill>
                <a:latin typeface="Verdana"/>
                <a:ea typeface="Verdana"/>
              </a:rPr>
              <a:t> 14%.</a:t>
            </a:r>
            <a:r>
              <a:rPr b="0" lang="en-US" sz="1400" spc="-1" strike="noStrike">
                <a:solidFill>
                  <a:srgbClr val="004b53"/>
                </a:solidFill>
                <a:latin typeface="Verdana"/>
                <a:ea typeface="Verdana"/>
              </a:rPr>
              <a:t> </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CustomShape 1"/>
          <p:cNvSpPr/>
          <p:nvPr/>
        </p:nvSpPr>
        <p:spPr>
          <a:xfrm>
            <a:off x="160920" y="946800"/>
            <a:ext cx="8662680" cy="3866040"/>
          </a:xfrm>
          <a:prstGeom prst="rect">
            <a:avLst/>
          </a:prstGeom>
          <a:noFill/>
          <a:ln>
            <a:noFill/>
          </a:ln>
        </p:spPr>
        <p:style>
          <a:lnRef idx="0"/>
          <a:fillRef idx="0"/>
          <a:effectRef idx="0"/>
          <a:fontRef idx="minor"/>
        </p:style>
        <p:txBody>
          <a:bodyPr lIns="90000" rIns="90000" tIns="45000" bIns="45000">
            <a:spAutoFit/>
          </a:bodyPr>
          <a:p>
            <a:pPr marL="36000" algn="just">
              <a:lnSpc>
                <a:spcPct val="100000"/>
              </a:lnSpc>
              <a:spcBef>
                <a:spcPts val="1199"/>
              </a:spcBef>
            </a:pPr>
            <a:r>
              <a:rPr b="0" lang="en-US" sz="1400" spc="-1" strike="noStrike">
                <a:solidFill>
                  <a:srgbClr val="004b53"/>
                </a:solidFill>
                <a:latin typeface="Verdana"/>
                <a:ea typeface="Verdana"/>
              </a:rPr>
              <a:t>It's</a:t>
            </a:r>
            <a:r>
              <a:rPr b="0" lang="en-US" sz="1400" spc="-21" strike="noStrike">
                <a:solidFill>
                  <a:srgbClr val="004b53"/>
                </a:solidFill>
                <a:latin typeface="Verdana"/>
                <a:ea typeface="Verdana"/>
              </a:rPr>
              <a:t> </a:t>
            </a:r>
            <a:r>
              <a:rPr b="0" lang="en-US" sz="1400" spc="-7" strike="noStrike">
                <a:solidFill>
                  <a:srgbClr val="004b53"/>
                </a:solidFill>
                <a:latin typeface="Verdana"/>
                <a:ea typeface="Verdana"/>
              </a:rPr>
              <a:t>good</a:t>
            </a:r>
            <a:r>
              <a:rPr b="0" lang="en-US" sz="1400" spc="-15" strike="noStrike">
                <a:solidFill>
                  <a:srgbClr val="004b53"/>
                </a:solidFill>
                <a:latin typeface="Verdana"/>
                <a:ea typeface="Verdana"/>
              </a:rPr>
              <a:t> </a:t>
            </a:r>
            <a:r>
              <a:rPr b="0" lang="en-US" sz="1400" spc="-1" strike="noStrike">
                <a:solidFill>
                  <a:srgbClr val="004b53"/>
                </a:solidFill>
                <a:latin typeface="Verdana"/>
                <a:ea typeface="Verdana"/>
              </a:rPr>
              <a:t>to</a:t>
            </a:r>
            <a:r>
              <a:rPr b="0" lang="en-US" sz="1400" spc="-15" strike="noStrike">
                <a:solidFill>
                  <a:srgbClr val="004b53"/>
                </a:solidFill>
                <a:latin typeface="Verdana"/>
                <a:ea typeface="Verdana"/>
              </a:rPr>
              <a:t> </a:t>
            </a:r>
            <a:r>
              <a:rPr b="0" lang="en-US" sz="1400" spc="-7" strike="noStrike">
                <a:solidFill>
                  <a:srgbClr val="004b53"/>
                </a:solidFill>
                <a:latin typeface="Verdana"/>
                <a:ea typeface="Verdana"/>
              </a:rPr>
              <a:t>develop</a:t>
            </a:r>
            <a:r>
              <a:rPr b="0" lang="en-US" sz="1400" spc="-15" strike="noStrike">
                <a:solidFill>
                  <a:srgbClr val="004b53"/>
                </a:solidFill>
                <a:latin typeface="Verdana"/>
                <a:ea typeface="Verdana"/>
              </a:rPr>
              <a:t> </a:t>
            </a:r>
            <a:r>
              <a:rPr b="0" lang="en-US" sz="1400" spc="-1" strike="noStrike">
                <a:solidFill>
                  <a:srgbClr val="004b53"/>
                </a:solidFill>
                <a:latin typeface="Verdana"/>
                <a:ea typeface="Verdana"/>
              </a:rPr>
              <a:t>a</a:t>
            </a:r>
            <a:r>
              <a:rPr b="0" lang="en-US" sz="1400" spc="-7" strike="noStrike">
                <a:solidFill>
                  <a:srgbClr val="004b53"/>
                </a:solidFill>
                <a:latin typeface="Verdana"/>
                <a:ea typeface="Verdana"/>
              </a:rPr>
              <a:t> </a:t>
            </a:r>
            <a:r>
              <a:rPr b="1" lang="en-US" sz="1400" spc="-7" strike="noStrike">
                <a:solidFill>
                  <a:srgbClr val="004b53"/>
                </a:solidFill>
                <a:latin typeface="Verdana"/>
                <a:ea typeface="Verdana"/>
              </a:rPr>
              <a:t>Free</a:t>
            </a:r>
            <a:r>
              <a:rPr b="1" lang="en-US" sz="1400" spc="-15" strike="noStrike">
                <a:solidFill>
                  <a:srgbClr val="004b53"/>
                </a:solidFill>
                <a:latin typeface="Verdana"/>
                <a:ea typeface="Verdana"/>
              </a:rPr>
              <a:t> type</a:t>
            </a:r>
            <a:r>
              <a:rPr b="1" lang="en-US" sz="1400" spc="29" strike="noStrike">
                <a:solidFill>
                  <a:srgbClr val="004b53"/>
                </a:solidFill>
                <a:latin typeface="Verdana"/>
                <a:ea typeface="Verdana"/>
              </a:rPr>
              <a:t> </a:t>
            </a:r>
            <a:r>
              <a:rPr b="0" lang="en-US" sz="1400" spc="-7" strike="noStrike">
                <a:solidFill>
                  <a:srgbClr val="004b53"/>
                </a:solidFill>
                <a:latin typeface="Verdana"/>
                <a:ea typeface="Verdana"/>
              </a:rPr>
              <a:t>app</a:t>
            </a:r>
            <a:r>
              <a:rPr b="0" lang="en-US" sz="1400" spc="-15" strike="noStrike">
                <a:solidFill>
                  <a:srgbClr val="004b53"/>
                </a:solidFill>
                <a:latin typeface="Verdana"/>
                <a:ea typeface="Verdana"/>
              </a:rPr>
              <a:t> </a:t>
            </a:r>
            <a:r>
              <a:rPr b="0" lang="en-US" sz="1400" spc="-7" strike="noStrike">
                <a:solidFill>
                  <a:srgbClr val="004b53"/>
                </a:solidFill>
                <a:latin typeface="Verdana"/>
                <a:ea typeface="Verdana"/>
              </a:rPr>
              <a:t>and</a:t>
            </a:r>
            <a:r>
              <a:rPr b="0" lang="en-US" sz="1400" spc="-15" strike="noStrike">
                <a:solidFill>
                  <a:srgbClr val="004b53"/>
                </a:solidFill>
                <a:latin typeface="Verdana"/>
                <a:ea typeface="Verdana"/>
              </a:rPr>
              <a:t> </a:t>
            </a:r>
            <a:r>
              <a:rPr b="0" lang="en-US" sz="1400" spc="-7" strike="noStrike">
                <a:solidFill>
                  <a:srgbClr val="004b53"/>
                </a:solidFill>
                <a:latin typeface="Verdana"/>
                <a:ea typeface="Verdana"/>
              </a:rPr>
              <a:t>having </a:t>
            </a:r>
            <a:r>
              <a:rPr b="0" lang="en-US" sz="1400" spc="-1" strike="noStrike">
                <a:solidFill>
                  <a:srgbClr val="004b53"/>
                </a:solidFill>
                <a:latin typeface="Verdana"/>
                <a:ea typeface="Verdana"/>
              </a:rPr>
              <a:t>a</a:t>
            </a:r>
            <a:r>
              <a:rPr b="0" lang="en-US" sz="1400" spc="-7" strike="noStrike">
                <a:solidFill>
                  <a:srgbClr val="004b53"/>
                </a:solidFill>
                <a:latin typeface="Verdana"/>
                <a:ea typeface="Verdana"/>
              </a:rPr>
              <a:t> </a:t>
            </a:r>
            <a:r>
              <a:rPr b="0" lang="en-US" sz="1400" spc="-1" strike="noStrike">
                <a:solidFill>
                  <a:srgbClr val="004b53"/>
                </a:solidFill>
                <a:latin typeface="Verdana"/>
                <a:ea typeface="Verdana"/>
              </a:rPr>
              <a:t>content</a:t>
            </a:r>
            <a:r>
              <a:rPr b="0" lang="en-US" sz="1400" spc="-32" strike="noStrike">
                <a:solidFill>
                  <a:srgbClr val="004b53"/>
                </a:solidFill>
                <a:latin typeface="Verdana"/>
                <a:ea typeface="Verdana"/>
              </a:rPr>
              <a:t> </a:t>
            </a:r>
            <a:r>
              <a:rPr b="0" lang="en-US" sz="1400" spc="-1" strike="noStrike">
                <a:solidFill>
                  <a:srgbClr val="004b53"/>
                </a:solidFill>
                <a:latin typeface="Verdana"/>
                <a:ea typeface="Verdana"/>
              </a:rPr>
              <a:t>rating</a:t>
            </a:r>
            <a:r>
              <a:rPr b="0" lang="en-US" sz="1400" spc="-26" strike="noStrike">
                <a:solidFill>
                  <a:srgbClr val="004b53"/>
                </a:solidFill>
                <a:latin typeface="Verdana"/>
                <a:ea typeface="Verdana"/>
              </a:rPr>
              <a:t> </a:t>
            </a:r>
            <a:r>
              <a:rPr b="0" lang="en-US" sz="1400" spc="-1" strike="noStrike">
                <a:solidFill>
                  <a:srgbClr val="004b53"/>
                </a:solidFill>
                <a:latin typeface="Verdana"/>
                <a:ea typeface="Verdana"/>
              </a:rPr>
              <a:t>for</a:t>
            </a:r>
            <a:r>
              <a:rPr b="0" lang="en-US" sz="1400" spc="-26" strike="noStrike">
                <a:solidFill>
                  <a:srgbClr val="004b53"/>
                </a:solidFill>
                <a:latin typeface="Verdana"/>
                <a:ea typeface="Verdana"/>
              </a:rPr>
              <a:t> </a:t>
            </a:r>
            <a:r>
              <a:rPr b="1" lang="en-US" sz="1400" spc="-12" strike="noStrike">
                <a:solidFill>
                  <a:srgbClr val="004b53"/>
                </a:solidFill>
                <a:latin typeface="Verdana"/>
                <a:ea typeface="Verdana"/>
              </a:rPr>
              <a:t>Everyone.</a:t>
            </a:r>
            <a:endParaRPr b="0" lang="en-US" sz="1400" spc="-1" strike="noStrike">
              <a:latin typeface="Arial"/>
            </a:endParaRPr>
          </a:p>
          <a:p>
            <a:pPr marL="36000" algn="just">
              <a:lnSpc>
                <a:spcPct val="100000"/>
              </a:lnSpc>
              <a:spcBef>
                <a:spcPts val="1199"/>
              </a:spcBef>
            </a:pPr>
            <a:r>
              <a:rPr b="0" lang="en-US" sz="1400" spc="38" strike="noStrike">
                <a:solidFill>
                  <a:srgbClr val="004b53"/>
                </a:solidFill>
                <a:latin typeface="Verdana"/>
                <a:ea typeface="Verdana"/>
              </a:rPr>
              <a:t>Percentage</a:t>
            </a:r>
            <a:r>
              <a:rPr b="0" lang="en-US" sz="1400" spc="-171" strike="noStrike">
                <a:solidFill>
                  <a:srgbClr val="004b53"/>
                </a:solidFill>
                <a:latin typeface="Verdana"/>
                <a:ea typeface="Verdana"/>
              </a:rPr>
              <a:t> </a:t>
            </a:r>
            <a:r>
              <a:rPr b="0" lang="en-US" sz="1400" spc="4" strike="noStrike">
                <a:solidFill>
                  <a:srgbClr val="004b53"/>
                </a:solidFill>
                <a:latin typeface="Verdana"/>
                <a:ea typeface="Verdana"/>
              </a:rPr>
              <a:t>of</a:t>
            </a:r>
            <a:r>
              <a:rPr b="0" lang="en-US" sz="1400" spc="-165" strike="noStrike">
                <a:solidFill>
                  <a:srgbClr val="004b53"/>
                </a:solidFill>
                <a:latin typeface="Verdana"/>
                <a:ea typeface="Verdana"/>
              </a:rPr>
              <a:t> </a:t>
            </a:r>
            <a:r>
              <a:rPr b="0" lang="en-US" sz="1400" spc="29" strike="noStrike">
                <a:solidFill>
                  <a:srgbClr val="004b53"/>
                </a:solidFill>
                <a:latin typeface="Verdana"/>
                <a:ea typeface="Verdana"/>
              </a:rPr>
              <a:t>apps</a:t>
            </a:r>
            <a:r>
              <a:rPr b="0" lang="en-US" sz="1400" spc="-165" strike="noStrike">
                <a:solidFill>
                  <a:srgbClr val="004b53"/>
                </a:solidFill>
                <a:latin typeface="Verdana"/>
                <a:ea typeface="Verdana"/>
              </a:rPr>
              <a:t> </a:t>
            </a:r>
            <a:r>
              <a:rPr b="0" lang="en-US" sz="1400" spc="24" strike="noStrike">
                <a:solidFill>
                  <a:srgbClr val="004b53"/>
                </a:solidFill>
                <a:latin typeface="Verdana"/>
                <a:ea typeface="Verdana"/>
              </a:rPr>
              <a:t>that</a:t>
            </a:r>
            <a:r>
              <a:rPr b="0" lang="en-US" sz="1400" spc="-165" strike="noStrike">
                <a:solidFill>
                  <a:srgbClr val="004b53"/>
                </a:solidFill>
                <a:latin typeface="Verdana"/>
                <a:ea typeface="Verdana"/>
              </a:rPr>
              <a:t> </a:t>
            </a:r>
            <a:r>
              <a:rPr b="0" lang="en-US" sz="1400" spc="-32" strike="noStrike">
                <a:solidFill>
                  <a:srgbClr val="004b53"/>
                </a:solidFill>
                <a:latin typeface="Verdana"/>
                <a:ea typeface="Verdana"/>
              </a:rPr>
              <a:t>are</a:t>
            </a:r>
            <a:r>
              <a:rPr b="0" lang="en-US" sz="1400" spc="-165" strike="noStrike">
                <a:solidFill>
                  <a:srgbClr val="004b53"/>
                </a:solidFill>
                <a:latin typeface="Verdana"/>
                <a:ea typeface="Verdana"/>
              </a:rPr>
              <a:t> </a:t>
            </a:r>
            <a:r>
              <a:rPr b="0" lang="en-US" sz="1400" spc="38" strike="noStrike">
                <a:solidFill>
                  <a:srgbClr val="004b53"/>
                </a:solidFill>
                <a:latin typeface="Verdana"/>
                <a:ea typeface="Verdana"/>
              </a:rPr>
              <a:t>top</a:t>
            </a:r>
            <a:r>
              <a:rPr b="0" lang="en-US" sz="1400" spc="-165" strike="noStrike">
                <a:solidFill>
                  <a:srgbClr val="004b53"/>
                </a:solidFill>
                <a:latin typeface="Verdana"/>
                <a:ea typeface="Verdana"/>
              </a:rPr>
              <a:t> </a:t>
            </a:r>
            <a:r>
              <a:rPr b="0" lang="en-US" sz="1400" spc="-1" strike="noStrike">
                <a:solidFill>
                  <a:srgbClr val="004b53"/>
                </a:solidFill>
                <a:latin typeface="Verdana"/>
                <a:ea typeface="Verdana"/>
              </a:rPr>
              <a:t>rated</a:t>
            </a:r>
            <a:r>
              <a:rPr b="0" lang="en-US" sz="1400" spc="-165" strike="noStrike">
                <a:solidFill>
                  <a:srgbClr val="004b53"/>
                </a:solidFill>
                <a:latin typeface="Verdana"/>
                <a:ea typeface="Verdana"/>
              </a:rPr>
              <a:t> </a:t>
            </a:r>
            <a:r>
              <a:rPr b="0" lang="en-US" sz="1400" spc="-440" strike="noStrike">
                <a:solidFill>
                  <a:srgbClr val="004b53"/>
                </a:solidFill>
                <a:latin typeface="Verdana"/>
                <a:ea typeface="Verdana"/>
              </a:rPr>
              <a:t>=</a:t>
            </a:r>
            <a:r>
              <a:rPr b="0" lang="en-US" sz="1400" spc="-372" strike="noStrike">
                <a:solidFill>
                  <a:srgbClr val="004b53"/>
                </a:solidFill>
                <a:latin typeface="Verdana"/>
                <a:ea typeface="Verdana"/>
              </a:rPr>
              <a:t> </a:t>
            </a:r>
            <a:r>
              <a:rPr b="1" lang="en-US" sz="1400" spc="-341" strike="noStrike">
                <a:solidFill>
                  <a:srgbClr val="004b53"/>
                </a:solidFill>
                <a:latin typeface="Verdana"/>
                <a:ea typeface="Verdana"/>
              </a:rPr>
              <a:t>                      </a:t>
            </a:r>
            <a:r>
              <a:rPr b="1" lang="en-US" sz="1400" spc="-1" strike="noStrike">
                <a:solidFill>
                  <a:srgbClr val="004b53"/>
                </a:solidFill>
                <a:latin typeface="Verdana"/>
                <a:ea typeface="Verdana"/>
              </a:rPr>
              <a:t>81.80%</a:t>
            </a:r>
            <a:endParaRPr b="0" lang="en-US" sz="1400" spc="-1" strike="noStrike">
              <a:latin typeface="Arial"/>
            </a:endParaRPr>
          </a:p>
          <a:p>
            <a:pPr marL="36000" algn="just">
              <a:lnSpc>
                <a:spcPct val="100000"/>
              </a:lnSpc>
              <a:spcBef>
                <a:spcPts val="1199"/>
              </a:spcBef>
            </a:pPr>
            <a:r>
              <a:rPr b="0" lang="en-US" sz="1400" spc="-12" strike="noStrike">
                <a:solidFill>
                  <a:srgbClr val="004b53"/>
                </a:solidFill>
                <a:latin typeface="Verdana"/>
                <a:ea typeface="Verdana"/>
              </a:rPr>
              <a:t>There</a:t>
            </a:r>
            <a:r>
              <a:rPr b="0" lang="en-US" sz="1400" spc="-165" strike="noStrike">
                <a:solidFill>
                  <a:srgbClr val="004b53"/>
                </a:solidFill>
                <a:latin typeface="Verdana"/>
                <a:ea typeface="Verdana"/>
              </a:rPr>
              <a:t> </a:t>
            </a:r>
            <a:r>
              <a:rPr b="0" lang="en-US" sz="1400" spc="-32" strike="noStrike">
                <a:solidFill>
                  <a:srgbClr val="004b53"/>
                </a:solidFill>
                <a:latin typeface="Verdana"/>
                <a:ea typeface="Verdana"/>
              </a:rPr>
              <a:t>are</a:t>
            </a:r>
            <a:r>
              <a:rPr b="0" lang="en-US" sz="1400" spc="-165" strike="noStrike">
                <a:solidFill>
                  <a:srgbClr val="004b53"/>
                </a:solidFill>
                <a:latin typeface="Verdana"/>
                <a:ea typeface="Verdana"/>
              </a:rPr>
              <a:t> </a:t>
            </a:r>
            <a:r>
              <a:rPr b="1" lang="en-US" sz="1400" spc="-145" strike="noStrike">
                <a:solidFill>
                  <a:srgbClr val="004b53"/>
                </a:solidFill>
                <a:latin typeface="Verdana"/>
                <a:ea typeface="Verdana"/>
              </a:rPr>
              <a:t>20</a:t>
            </a:r>
            <a:r>
              <a:rPr b="1" lang="en-US" sz="1400" spc="-106" strike="noStrike">
                <a:solidFill>
                  <a:srgbClr val="004b53"/>
                </a:solidFill>
                <a:latin typeface="Verdana"/>
                <a:ea typeface="Verdana"/>
              </a:rPr>
              <a:t> </a:t>
            </a:r>
            <a:r>
              <a:rPr b="0" lang="en-US" sz="1400" spc="12" strike="noStrike">
                <a:solidFill>
                  <a:srgbClr val="004b53"/>
                </a:solidFill>
                <a:latin typeface="Verdana"/>
                <a:ea typeface="Verdana"/>
              </a:rPr>
              <a:t>free</a:t>
            </a:r>
            <a:r>
              <a:rPr b="0" lang="en-US" sz="1400" spc="-165" strike="noStrike">
                <a:solidFill>
                  <a:srgbClr val="004b53"/>
                </a:solidFill>
                <a:latin typeface="Verdana"/>
                <a:ea typeface="Verdana"/>
              </a:rPr>
              <a:t> </a:t>
            </a:r>
            <a:r>
              <a:rPr b="0" lang="en-US" sz="1400" spc="29" strike="noStrike">
                <a:solidFill>
                  <a:srgbClr val="004b53"/>
                </a:solidFill>
                <a:latin typeface="Verdana"/>
                <a:ea typeface="Verdana"/>
              </a:rPr>
              <a:t>apps</a:t>
            </a:r>
            <a:r>
              <a:rPr b="0" lang="en-US" sz="1400" spc="-160" strike="noStrike">
                <a:solidFill>
                  <a:srgbClr val="004b53"/>
                </a:solidFill>
                <a:latin typeface="Verdana"/>
                <a:ea typeface="Verdana"/>
              </a:rPr>
              <a:t> </a:t>
            </a:r>
            <a:r>
              <a:rPr b="0" lang="en-US" sz="1400" spc="24" strike="noStrike">
                <a:solidFill>
                  <a:srgbClr val="004b53"/>
                </a:solidFill>
                <a:latin typeface="Verdana"/>
                <a:ea typeface="Verdana"/>
              </a:rPr>
              <a:t>that</a:t>
            </a:r>
            <a:r>
              <a:rPr b="0" lang="en-US" sz="1400" spc="-165" strike="noStrike">
                <a:solidFill>
                  <a:srgbClr val="004b53"/>
                </a:solidFill>
                <a:latin typeface="Verdana"/>
                <a:ea typeface="Verdana"/>
              </a:rPr>
              <a:t> </a:t>
            </a:r>
            <a:r>
              <a:rPr b="0" lang="en-US" sz="1400" spc="-21" strike="noStrike">
                <a:solidFill>
                  <a:srgbClr val="004b53"/>
                </a:solidFill>
                <a:latin typeface="Verdana"/>
                <a:ea typeface="Verdana"/>
              </a:rPr>
              <a:t>have</a:t>
            </a:r>
            <a:r>
              <a:rPr b="0" lang="en-US" sz="1400" spc="-165" strike="noStrike">
                <a:solidFill>
                  <a:srgbClr val="004b53"/>
                </a:solidFill>
                <a:latin typeface="Verdana"/>
                <a:ea typeface="Verdana"/>
              </a:rPr>
              <a:t> </a:t>
            </a:r>
            <a:r>
              <a:rPr b="0" lang="en-US" sz="1400" spc="49" strike="noStrike">
                <a:solidFill>
                  <a:srgbClr val="004b53"/>
                </a:solidFill>
                <a:latin typeface="Verdana"/>
                <a:ea typeface="Verdana"/>
              </a:rPr>
              <a:t>been</a:t>
            </a:r>
            <a:r>
              <a:rPr b="0" lang="en-US" sz="1400" spc="-160" strike="noStrike">
                <a:solidFill>
                  <a:srgbClr val="004b53"/>
                </a:solidFill>
                <a:latin typeface="Verdana"/>
                <a:ea typeface="Verdana"/>
              </a:rPr>
              <a:t> </a:t>
            </a:r>
            <a:r>
              <a:rPr b="0" lang="en-US" sz="1400" spc="9" strike="noStrike">
                <a:solidFill>
                  <a:srgbClr val="004b53"/>
                </a:solidFill>
                <a:latin typeface="Verdana"/>
                <a:ea typeface="Verdana"/>
              </a:rPr>
              <a:t>installed</a:t>
            </a:r>
            <a:r>
              <a:rPr b="0" lang="en-US" sz="1400" spc="-165" strike="noStrike">
                <a:solidFill>
                  <a:srgbClr val="004b53"/>
                </a:solidFill>
                <a:latin typeface="Verdana"/>
                <a:ea typeface="Verdana"/>
              </a:rPr>
              <a:t> </a:t>
            </a:r>
            <a:r>
              <a:rPr b="0" lang="en-US" sz="1400" spc="-41" strike="noStrike">
                <a:solidFill>
                  <a:srgbClr val="004b53"/>
                </a:solidFill>
                <a:latin typeface="Verdana"/>
                <a:ea typeface="Verdana"/>
              </a:rPr>
              <a:t>over</a:t>
            </a:r>
            <a:r>
              <a:rPr b="0" lang="en-US" sz="1400" spc="-160" strike="noStrike">
                <a:solidFill>
                  <a:srgbClr val="004b53"/>
                </a:solidFill>
                <a:latin typeface="Verdana"/>
                <a:ea typeface="Verdana"/>
              </a:rPr>
              <a:t> </a:t>
            </a:r>
            <a:r>
              <a:rPr b="0" lang="en-US" sz="1400" spc="-21" strike="noStrike">
                <a:solidFill>
                  <a:srgbClr val="004b53"/>
                </a:solidFill>
                <a:latin typeface="Verdana"/>
                <a:ea typeface="Verdana"/>
              </a:rPr>
              <a:t>a</a:t>
            </a:r>
            <a:r>
              <a:rPr b="0" lang="en-US" sz="1400" spc="-165" strike="noStrike">
                <a:solidFill>
                  <a:srgbClr val="004b53"/>
                </a:solidFill>
                <a:latin typeface="Verdana"/>
                <a:ea typeface="Verdana"/>
              </a:rPr>
              <a:t> </a:t>
            </a:r>
            <a:r>
              <a:rPr b="1" lang="en-US" sz="1400" spc="-60" strike="noStrike">
                <a:solidFill>
                  <a:srgbClr val="004b53"/>
                </a:solidFill>
                <a:latin typeface="Verdana"/>
                <a:ea typeface="Verdana"/>
              </a:rPr>
              <a:t>billion</a:t>
            </a:r>
            <a:r>
              <a:rPr b="1" lang="en-US" sz="1400" spc="-111" strike="noStrike">
                <a:solidFill>
                  <a:srgbClr val="004b53"/>
                </a:solidFill>
                <a:latin typeface="Verdana"/>
                <a:ea typeface="Verdana"/>
              </a:rPr>
              <a:t> </a:t>
            </a:r>
            <a:r>
              <a:rPr b="0" lang="en-US" sz="1400" spc="24" strike="noStrike">
                <a:solidFill>
                  <a:srgbClr val="004b53"/>
                </a:solidFill>
                <a:latin typeface="Verdana"/>
                <a:ea typeface="Verdana"/>
              </a:rPr>
              <a:t>times</a:t>
            </a:r>
            <a:endParaRPr b="0" lang="en-US" sz="1400" spc="-1" strike="noStrike">
              <a:latin typeface="Arial"/>
            </a:endParaRPr>
          </a:p>
          <a:p>
            <a:pPr marL="36000" algn="just">
              <a:lnSpc>
                <a:spcPct val="100000"/>
              </a:lnSpc>
              <a:spcBef>
                <a:spcPts val="1199"/>
              </a:spcBef>
            </a:pPr>
            <a:r>
              <a:rPr b="1" lang="en-US" sz="1400" spc="-55" strike="noStrike">
                <a:solidFill>
                  <a:srgbClr val="004b53"/>
                </a:solidFill>
                <a:latin typeface="Verdana"/>
                <a:ea typeface="Verdana"/>
              </a:rPr>
              <a:t>Minecraft</a:t>
            </a:r>
            <a:r>
              <a:rPr b="1" lang="en-US" sz="1400" spc="-41" strike="noStrike">
                <a:solidFill>
                  <a:srgbClr val="004b53"/>
                </a:solidFill>
                <a:latin typeface="Verdana"/>
                <a:ea typeface="Verdana"/>
              </a:rPr>
              <a:t> </a:t>
            </a:r>
            <a:r>
              <a:rPr b="0" lang="en-US" sz="1400" spc="-35" strike="noStrike">
                <a:solidFill>
                  <a:srgbClr val="004b53"/>
                </a:solidFill>
                <a:latin typeface="Verdana"/>
                <a:ea typeface="Verdana"/>
              </a:rPr>
              <a:t>is</a:t>
            </a:r>
            <a:r>
              <a:rPr b="0" lang="en-US" sz="1400" spc="-100" strike="noStrike">
                <a:solidFill>
                  <a:srgbClr val="004b53"/>
                </a:solidFill>
                <a:latin typeface="Verdana"/>
                <a:ea typeface="Verdana"/>
              </a:rPr>
              <a:t> </a:t>
            </a:r>
            <a:r>
              <a:rPr b="0" lang="en-US" sz="1400" spc="32" strike="noStrike">
                <a:solidFill>
                  <a:srgbClr val="004b53"/>
                </a:solidFill>
                <a:latin typeface="Verdana"/>
                <a:ea typeface="Verdana"/>
              </a:rPr>
              <a:t>the</a:t>
            </a:r>
            <a:r>
              <a:rPr b="0" lang="en-US" sz="1400" spc="-100" strike="noStrike">
                <a:solidFill>
                  <a:srgbClr val="004b53"/>
                </a:solidFill>
                <a:latin typeface="Verdana"/>
                <a:ea typeface="Verdana"/>
              </a:rPr>
              <a:t> </a:t>
            </a:r>
            <a:r>
              <a:rPr b="0" lang="en-US" sz="1400" spc="-1" strike="noStrike">
                <a:solidFill>
                  <a:srgbClr val="004b53"/>
                </a:solidFill>
                <a:latin typeface="Verdana"/>
                <a:ea typeface="Verdana"/>
              </a:rPr>
              <a:t>only</a:t>
            </a:r>
            <a:r>
              <a:rPr b="0" lang="en-US" sz="1400" spc="-100" strike="noStrike">
                <a:solidFill>
                  <a:srgbClr val="004b53"/>
                </a:solidFill>
                <a:latin typeface="Verdana"/>
                <a:ea typeface="Verdana"/>
              </a:rPr>
              <a:t> </a:t>
            </a:r>
            <a:r>
              <a:rPr b="0" lang="en-US" sz="1400" spc="52" strike="noStrike">
                <a:solidFill>
                  <a:srgbClr val="004b53"/>
                </a:solidFill>
                <a:latin typeface="Verdana"/>
                <a:ea typeface="Verdana"/>
              </a:rPr>
              <a:t>app</a:t>
            </a:r>
            <a:r>
              <a:rPr b="0" lang="en-US" sz="1400" spc="-100" strike="noStrike">
                <a:solidFill>
                  <a:srgbClr val="004b53"/>
                </a:solidFill>
                <a:latin typeface="Verdana"/>
                <a:ea typeface="Verdana"/>
              </a:rPr>
              <a:t> </a:t>
            </a:r>
            <a:r>
              <a:rPr b="0" lang="en-US" sz="1400" spc="29" strike="noStrike">
                <a:solidFill>
                  <a:srgbClr val="004b53"/>
                </a:solidFill>
                <a:latin typeface="Verdana"/>
                <a:ea typeface="Verdana"/>
              </a:rPr>
              <a:t>in</a:t>
            </a:r>
            <a:r>
              <a:rPr b="0" lang="en-US" sz="1400" spc="-97" strike="noStrike">
                <a:solidFill>
                  <a:srgbClr val="004b53"/>
                </a:solidFill>
                <a:latin typeface="Verdana"/>
                <a:ea typeface="Verdana"/>
              </a:rPr>
              <a:t> </a:t>
            </a:r>
            <a:r>
              <a:rPr b="0" lang="en-US" sz="1400" spc="32" strike="noStrike">
                <a:solidFill>
                  <a:srgbClr val="004b53"/>
                </a:solidFill>
                <a:latin typeface="Verdana"/>
                <a:ea typeface="Verdana"/>
              </a:rPr>
              <a:t>the</a:t>
            </a:r>
            <a:r>
              <a:rPr b="0" lang="en-US" sz="1400" spc="-100" strike="noStrike">
                <a:solidFill>
                  <a:srgbClr val="004b53"/>
                </a:solidFill>
                <a:latin typeface="Verdana"/>
                <a:ea typeface="Verdana"/>
              </a:rPr>
              <a:t> </a:t>
            </a:r>
            <a:r>
              <a:rPr b="0" lang="en-US" sz="1400" spc="32" strike="noStrike">
                <a:solidFill>
                  <a:srgbClr val="004b53"/>
                </a:solidFill>
                <a:latin typeface="Verdana"/>
                <a:ea typeface="Verdana"/>
              </a:rPr>
              <a:t>paid</a:t>
            </a:r>
            <a:r>
              <a:rPr b="0" lang="en-US" sz="1400" spc="-100" strike="noStrike">
                <a:solidFill>
                  <a:srgbClr val="004b53"/>
                </a:solidFill>
                <a:latin typeface="Verdana"/>
                <a:ea typeface="Verdana"/>
              </a:rPr>
              <a:t> </a:t>
            </a:r>
            <a:r>
              <a:rPr b="0" lang="en-US" sz="1400" spc="9" strike="noStrike">
                <a:solidFill>
                  <a:srgbClr val="004b53"/>
                </a:solidFill>
                <a:latin typeface="Verdana"/>
                <a:ea typeface="Verdana"/>
              </a:rPr>
              <a:t>category</a:t>
            </a:r>
            <a:r>
              <a:rPr b="0" lang="en-US" sz="1400" spc="-100" strike="noStrike">
                <a:solidFill>
                  <a:srgbClr val="004b53"/>
                </a:solidFill>
                <a:latin typeface="Verdana"/>
                <a:ea typeface="Verdana"/>
              </a:rPr>
              <a:t> </a:t>
            </a:r>
            <a:r>
              <a:rPr b="0" lang="en-US" sz="1400" spc="49" strike="noStrike">
                <a:solidFill>
                  <a:srgbClr val="004b53"/>
                </a:solidFill>
                <a:latin typeface="Verdana"/>
                <a:ea typeface="Verdana"/>
              </a:rPr>
              <a:t>with</a:t>
            </a:r>
            <a:r>
              <a:rPr b="0" lang="en-US" sz="1400" spc="-100" strike="noStrike">
                <a:solidFill>
                  <a:srgbClr val="004b53"/>
                </a:solidFill>
                <a:latin typeface="Verdana"/>
                <a:ea typeface="Verdana"/>
              </a:rPr>
              <a:t> </a:t>
            </a:r>
            <a:r>
              <a:rPr b="0" lang="en-US" sz="1400" spc="-41" strike="noStrike">
                <a:solidFill>
                  <a:srgbClr val="004b53"/>
                </a:solidFill>
                <a:latin typeface="Verdana"/>
                <a:ea typeface="Verdana"/>
              </a:rPr>
              <a:t>over</a:t>
            </a:r>
            <a:r>
              <a:rPr b="0" lang="en-US" sz="1400" spc="-86" strike="noStrike">
                <a:solidFill>
                  <a:srgbClr val="004b53"/>
                </a:solidFill>
                <a:latin typeface="Verdana"/>
                <a:ea typeface="Verdana"/>
              </a:rPr>
              <a:t> </a:t>
            </a:r>
            <a:r>
              <a:rPr b="1" lang="en-US" sz="1400" spc="-1" strike="noStrike">
                <a:solidFill>
                  <a:srgbClr val="004b53"/>
                </a:solidFill>
                <a:latin typeface="Verdana"/>
                <a:ea typeface="Verdana"/>
              </a:rPr>
              <a:t>10M </a:t>
            </a:r>
            <a:r>
              <a:rPr b="0" lang="en-US" sz="1400" spc="-1" strike="noStrike">
                <a:solidFill>
                  <a:srgbClr val="004b53"/>
                </a:solidFill>
                <a:latin typeface="Verdana"/>
                <a:ea typeface="Verdana"/>
              </a:rPr>
              <a:t>i</a:t>
            </a:r>
            <a:r>
              <a:rPr b="0" lang="en-US" sz="1400" spc="-41" strike="noStrike">
                <a:solidFill>
                  <a:srgbClr val="004b53"/>
                </a:solidFill>
                <a:latin typeface="Verdana"/>
                <a:ea typeface="Verdana"/>
              </a:rPr>
              <a:t>nstalls,  </a:t>
            </a:r>
            <a:r>
              <a:rPr b="0" lang="en-US" sz="1400" spc="49" strike="noStrike">
                <a:solidFill>
                  <a:srgbClr val="004b53"/>
                </a:solidFill>
                <a:latin typeface="Verdana"/>
                <a:ea typeface="Verdana"/>
              </a:rPr>
              <a:t>and</a:t>
            </a:r>
            <a:r>
              <a:rPr b="0" lang="en-US" sz="1400" spc="-165" strike="noStrike">
                <a:solidFill>
                  <a:srgbClr val="004b53"/>
                </a:solidFill>
                <a:latin typeface="Verdana"/>
                <a:ea typeface="Verdana"/>
              </a:rPr>
              <a:t> </a:t>
            </a:r>
            <a:r>
              <a:rPr b="0" lang="en-US" sz="1400" spc="-15" strike="noStrike">
                <a:solidFill>
                  <a:srgbClr val="004b53"/>
                </a:solidFill>
                <a:latin typeface="Verdana"/>
                <a:ea typeface="Verdana"/>
              </a:rPr>
              <a:t>also</a:t>
            </a:r>
            <a:r>
              <a:rPr b="0" lang="en-US" sz="1400" spc="-160" strike="noStrike">
                <a:solidFill>
                  <a:srgbClr val="004b53"/>
                </a:solidFill>
                <a:latin typeface="Verdana"/>
                <a:ea typeface="Verdana"/>
              </a:rPr>
              <a:t> </a:t>
            </a:r>
            <a:r>
              <a:rPr b="0" lang="en-US" sz="1400" spc="-1" strike="noStrike">
                <a:solidFill>
                  <a:srgbClr val="004b53"/>
                </a:solidFill>
                <a:latin typeface="Verdana"/>
                <a:ea typeface="Verdana"/>
              </a:rPr>
              <a:t>has</a:t>
            </a:r>
            <a:r>
              <a:rPr b="0" lang="en-US" sz="1400" spc="-160" strike="noStrike">
                <a:solidFill>
                  <a:srgbClr val="004b53"/>
                </a:solidFill>
                <a:latin typeface="Verdana"/>
                <a:ea typeface="Verdana"/>
              </a:rPr>
              <a:t> </a:t>
            </a:r>
            <a:r>
              <a:rPr b="0" lang="en-US" sz="1400" spc="49" strike="noStrike">
                <a:solidFill>
                  <a:srgbClr val="004b53"/>
                </a:solidFill>
                <a:latin typeface="Verdana"/>
                <a:ea typeface="Verdana"/>
              </a:rPr>
              <a:t>produced</a:t>
            </a:r>
            <a:r>
              <a:rPr b="0" lang="en-US" sz="1400" spc="-165" strike="noStrike">
                <a:solidFill>
                  <a:srgbClr val="004b53"/>
                </a:solidFill>
                <a:latin typeface="Verdana"/>
                <a:ea typeface="Verdana"/>
              </a:rPr>
              <a:t> </a:t>
            </a:r>
            <a:r>
              <a:rPr b="0" lang="en-US" sz="1400" spc="32" strike="noStrike">
                <a:solidFill>
                  <a:srgbClr val="004b53"/>
                </a:solidFill>
                <a:latin typeface="Verdana"/>
                <a:ea typeface="Verdana"/>
              </a:rPr>
              <a:t>the</a:t>
            </a:r>
            <a:r>
              <a:rPr b="0" lang="en-US" sz="1400" spc="-160" strike="noStrike">
                <a:solidFill>
                  <a:srgbClr val="004b53"/>
                </a:solidFill>
                <a:latin typeface="Verdana"/>
                <a:ea typeface="Verdana"/>
              </a:rPr>
              <a:t> </a:t>
            </a:r>
            <a:r>
              <a:rPr b="0" lang="en-US" sz="1400" spc="32" strike="noStrike">
                <a:solidFill>
                  <a:srgbClr val="004b53"/>
                </a:solidFill>
                <a:latin typeface="Verdana"/>
                <a:ea typeface="Verdana"/>
              </a:rPr>
              <a:t>most</a:t>
            </a:r>
            <a:r>
              <a:rPr b="0" lang="en-US" sz="1400" spc="-160" strike="noStrike">
                <a:solidFill>
                  <a:srgbClr val="004b53"/>
                </a:solidFill>
                <a:latin typeface="Verdana"/>
                <a:ea typeface="Verdana"/>
              </a:rPr>
              <a:t> </a:t>
            </a:r>
            <a:r>
              <a:rPr b="0" lang="en-US" sz="1400" spc="-7" strike="noStrike">
                <a:solidFill>
                  <a:srgbClr val="004b53"/>
                </a:solidFill>
                <a:latin typeface="Verdana"/>
                <a:ea typeface="Verdana"/>
              </a:rPr>
              <a:t>revenue</a:t>
            </a:r>
            <a:r>
              <a:rPr b="0" lang="en-US" sz="1400" spc="-160" strike="noStrike">
                <a:solidFill>
                  <a:srgbClr val="004b53"/>
                </a:solidFill>
                <a:latin typeface="Verdana"/>
                <a:ea typeface="Verdana"/>
              </a:rPr>
              <a:t> </a:t>
            </a:r>
            <a:r>
              <a:rPr b="0" lang="en-US" sz="1400" spc="-1" strike="noStrike">
                <a:solidFill>
                  <a:srgbClr val="004b53"/>
                </a:solidFill>
                <a:latin typeface="Verdana"/>
                <a:ea typeface="Verdana"/>
              </a:rPr>
              <a:t>only</a:t>
            </a:r>
            <a:r>
              <a:rPr b="0" lang="en-US" sz="1400" spc="-165" strike="noStrike">
                <a:solidFill>
                  <a:srgbClr val="004b53"/>
                </a:solidFill>
                <a:latin typeface="Verdana"/>
                <a:ea typeface="Verdana"/>
              </a:rPr>
              <a:t> </a:t>
            </a:r>
            <a:r>
              <a:rPr b="0" lang="en-US" sz="1400" spc="58" strike="noStrike">
                <a:solidFill>
                  <a:srgbClr val="004b53"/>
                </a:solidFill>
                <a:latin typeface="Verdana"/>
                <a:ea typeface="Verdana"/>
              </a:rPr>
              <a:t>from</a:t>
            </a:r>
            <a:r>
              <a:rPr b="0" lang="en-US" sz="1400" spc="-160" strike="noStrike">
                <a:solidFill>
                  <a:srgbClr val="004b53"/>
                </a:solidFill>
                <a:latin typeface="Verdana"/>
                <a:ea typeface="Verdana"/>
              </a:rPr>
              <a:t> </a:t>
            </a:r>
            <a:r>
              <a:rPr b="0" lang="en-US" sz="1400" spc="4" strike="noStrike">
                <a:solidFill>
                  <a:srgbClr val="004b53"/>
                </a:solidFill>
                <a:latin typeface="Verdana"/>
                <a:ea typeface="Verdana"/>
              </a:rPr>
              <a:t>installation</a:t>
            </a:r>
            <a:r>
              <a:rPr b="0" lang="en-US" sz="1400" spc="-160" strike="noStrike">
                <a:solidFill>
                  <a:srgbClr val="004b53"/>
                </a:solidFill>
                <a:latin typeface="Verdana"/>
                <a:ea typeface="Verdana"/>
              </a:rPr>
              <a:t> </a:t>
            </a:r>
            <a:r>
              <a:rPr b="0" lang="en-US" sz="1400" spc="-75" strike="noStrike">
                <a:solidFill>
                  <a:srgbClr val="004b53"/>
                </a:solidFill>
                <a:latin typeface="Verdana"/>
                <a:ea typeface="Verdana"/>
              </a:rPr>
              <a:t>fee.</a:t>
            </a:r>
            <a:endParaRPr b="0" lang="en-US" sz="1400" spc="-1" strike="noStrike">
              <a:latin typeface="Arial"/>
            </a:endParaRPr>
          </a:p>
          <a:p>
            <a:pPr marL="36000" algn="just">
              <a:lnSpc>
                <a:spcPct val="100000"/>
              </a:lnSpc>
              <a:spcBef>
                <a:spcPts val="1199"/>
              </a:spcBef>
            </a:pPr>
            <a:r>
              <a:rPr b="0" lang="en-US" sz="1400" spc="-1" strike="noStrike">
                <a:solidFill>
                  <a:srgbClr val="004b53"/>
                </a:solidFill>
                <a:latin typeface="Verdana"/>
                <a:ea typeface="Verdana"/>
              </a:rPr>
              <a:t>Price,</a:t>
            </a:r>
            <a:r>
              <a:rPr b="0" lang="en-US" sz="1400" spc="-21" strike="noStrike">
                <a:solidFill>
                  <a:srgbClr val="004b53"/>
                </a:solidFill>
                <a:latin typeface="Verdana"/>
                <a:ea typeface="Verdana"/>
              </a:rPr>
              <a:t> </a:t>
            </a:r>
            <a:r>
              <a:rPr b="0" lang="en-US" sz="1400" spc="-1" strike="noStrike">
                <a:solidFill>
                  <a:srgbClr val="004b53"/>
                </a:solidFill>
                <a:latin typeface="Verdana"/>
                <a:ea typeface="Verdana"/>
              </a:rPr>
              <a:t>Rating,</a:t>
            </a:r>
            <a:r>
              <a:rPr b="0" lang="en-US" sz="1400" spc="-21" strike="noStrike">
                <a:solidFill>
                  <a:srgbClr val="004b53"/>
                </a:solidFill>
                <a:latin typeface="Verdana"/>
                <a:ea typeface="Verdana"/>
              </a:rPr>
              <a:t> </a:t>
            </a:r>
            <a:r>
              <a:rPr b="0" lang="en-US" sz="1400" spc="-1" strike="noStrike">
                <a:solidFill>
                  <a:srgbClr val="004b53"/>
                </a:solidFill>
                <a:latin typeface="Verdana"/>
                <a:ea typeface="Verdana"/>
              </a:rPr>
              <a:t>Size </a:t>
            </a:r>
            <a:r>
              <a:rPr b="1" lang="en-US" sz="1400" spc="-7" strike="noStrike">
                <a:solidFill>
                  <a:srgbClr val="004b53"/>
                </a:solidFill>
                <a:latin typeface="Verdana"/>
                <a:ea typeface="Verdana"/>
              </a:rPr>
              <a:t>has</a:t>
            </a:r>
            <a:r>
              <a:rPr b="1" lang="en-US" sz="1400" spc="-15" strike="noStrike">
                <a:solidFill>
                  <a:srgbClr val="004b53"/>
                </a:solidFill>
                <a:latin typeface="Verdana"/>
                <a:ea typeface="Verdana"/>
              </a:rPr>
              <a:t> </a:t>
            </a:r>
            <a:r>
              <a:rPr b="1" lang="en-US" sz="1400" spc="-7" strike="noStrike">
                <a:solidFill>
                  <a:srgbClr val="004b53"/>
                </a:solidFill>
                <a:latin typeface="Verdana"/>
                <a:ea typeface="Verdana"/>
              </a:rPr>
              <a:t>no</a:t>
            </a:r>
            <a:r>
              <a:rPr b="1" lang="en-US" sz="1400" spc="-12" strike="noStrike">
                <a:solidFill>
                  <a:srgbClr val="004b53"/>
                </a:solidFill>
                <a:latin typeface="Verdana"/>
                <a:ea typeface="Verdana"/>
              </a:rPr>
              <a:t> </a:t>
            </a:r>
            <a:r>
              <a:rPr b="1" lang="en-US" sz="1400" spc="-7" strike="noStrike">
                <a:solidFill>
                  <a:srgbClr val="004b53"/>
                </a:solidFill>
                <a:latin typeface="Verdana"/>
                <a:ea typeface="Verdana"/>
              </a:rPr>
              <a:t>or</a:t>
            </a:r>
            <a:r>
              <a:rPr b="1" lang="en-US" sz="1400" spc="4" strike="noStrike">
                <a:solidFill>
                  <a:srgbClr val="004b53"/>
                </a:solidFill>
                <a:latin typeface="Verdana"/>
                <a:ea typeface="Verdana"/>
              </a:rPr>
              <a:t> </a:t>
            </a:r>
            <a:r>
              <a:rPr b="1" lang="en-US" sz="1400" spc="-7" strike="noStrike">
                <a:solidFill>
                  <a:srgbClr val="004b53"/>
                </a:solidFill>
                <a:latin typeface="Verdana"/>
                <a:ea typeface="Verdana"/>
              </a:rPr>
              <a:t>very</a:t>
            </a:r>
            <a:r>
              <a:rPr b="1" lang="en-US" sz="1400" spc="-1" strike="noStrike">
                <a:solidFill>
                  <a:srgbClr val="004b53"/>
                </a:solidFill>
                <a:latin typeface="Verdana"/>
                <a:ea typeface="Verdana"/>
              </a:rPr>
              <a:t> less</a:t>
            </a:r>
            <a:r>
              <a:rPr b="1" lang="en-US" sz="1400" spc="-26" strike="noStrike">
                <a:solidFill>
                  <a:srgbClr val="004b53"/>
                </a:solidFill>
                <a:latin typeface="Verdana"/>
                <a:ea typeface="Verdana"/>
              </a:rPr>
              <a:t> </a:t>
            </a:r>
            <a:r>
              <a:rPr b="1" lang="en-US" sz="1400" spc="-7" strike="noStrike">
                <a:solidFill>
                  <a:srgbClr val="004b53"/>
                </a:solidFill>
                <a:latin typeface="Verdana"/>
                <a:ea typeface="Verdana"/>
              </a:rPr>
              <a:t>correlation</a:t>
            </a:r>
            <a:r>
              <a:rPr b="1" lang="en-US" sz="1400" spc="-41" strike="noStrike">
                <a:solidFill>
                  <a:srgbClr val="004b53"/>
                </a:solidFill>
                <a:latin typeface="Verdana"/>
                <a:ea typeface="Verdana"/>
              </a:rPr>
              <a:t> </a:t>
            </a:r>
            <a:r>
              <a:rPr b="0" lang="en-US" sz="1400" spc="-7" strike="noStrike">
                <a:solidFill>
                  <a:srgbClr val="004b53"/>
                </a:solidFill>
                <a:latin typeface="Verdana"/>
                <a:ea typeface="Verdana"/>
              </a:rPr>
              <a:t>with</a:t>
            </a:r>
            <a:r>
              <a:rPr b="0" lang="en-US" sz="1400" spc="9" strike="noStrike">
                <a:solidFill>
                  <a:srgbClr val="004b53"/>
                </a:solidFill>
                <a:latin typeface="Verdana"/>
                <a:ea typeface="Verdana"/>
              </a:rPr>
              <a:t> </a:t>
            </a:r>
            <a:r>
              <a:rPr b="1" lang="en-US" sz="1400" spc="-7" strike="noStrike">
                <a:solidFill>
                  <a:srgbClr val="004b53"/>
                </a:solidFill>
                <a:latin typeface="Verdana"/>
                <a:ea typeface="Verdana"/>
              </a:rPr>
              <a:t>Sentiment</a:t>
            </a:r>
            <a:r>
              <a:rPr b="1" lang="en-US" sz="1400" spc="-21" strike="noStrike">
                <a:solidFill>
                  <a:srgbClr val="004b53"/>
                </a:solidFill>
                <a:latin typeface="Verdana"/>
                <a:ea typeface="Verdana"/>
              </a:rPr>
              <a:t> </a:t>
            </a:r>
            <a:r>
              <a:rPr b="1" lang="en-US" sz="1400" spc="-7" strike="noStrike">
                <a:solidFill>
                  <a:srgbClr val="004b53"/>
                </a:solidFill>
                <a:latin typeface="Verdana"/>
                <a:ea typeface="Verdana"/>
              </a:rPr>
              <a:t>Polarity</a:t>
            </a:r>
            <a:r>
              <a:rPr b="0" lang="en-US" sz="1400" spc="-7" strike="noStrike">
                <a:solidFill>
                  <a:srgbClr val="004b53"/>
                </a:solidFill>
                <a:latin typeface="Verdana"/>
                <a:ea typeface="Verdana"/>
              </a:rPr>
              <a:t>.</a:t>
            </a:r>
            <a:endParaRPr b="0" lang="en-US" sz="1400" spc="-1" strike="noStrike">
              <a:latin typeface="Arial"/>
            </a:endParaRPr>
          </a:p>
          <a:p>
            <a:pPr marL="36000" algn="just">
              <a:lnSpc>
                <a:spcPct val="100000"/>
              </a:lnSpc>
              <a:spcBef>
                <a:spcPts val="1199"/>
              </a:spcBef>
            </a:pPr>
            <a:r>
              <a:rPr b="0" lang="en-US" sz="1400" spc="-1" strike="noStrike">
                <a:solidFill>
                  <a:srgbClr val="004b53"/>
                </a:solidFill>
                <a:latin typeface="Verdana"/>
                <a:ea typeface="Verdana"/>
              </a:rPr>
              <a:t>The median size of the apps in the play store is 12 MB</a:t>
            </a:r>
            <a:endParaRPr b="0" lang="en-US" sz="1400" spc="-1" strike="noStrike">
              <a:latin typeface="Arial"/>
            </a:endParaRPr>
          </a:p>
          <a:p>
            <a:pPr marL="36000" algn="just">
              <a:lnSpc>
                <a:spcPct val="100000"/>
              </a:lnSpc>
              <a:spcBef>
                <a:spcPts val="1199"/>
              </a:spcBef>
            </a:pPr>
            <a:r>
              <a:rPr b="0" lang="en-US" sz="1400" spc="-1" strike="noStrike">
                <a:solidFill>
                  <a:srgbClr val="004b53"/>
                </a:solidFill>
                <a:latin typeface="Verdana"/>
                <a:ea typeface="Verdana"/>
              </a:rPr>
              <a:t>The apps whose size </a:t>
            </a:r>
            <a:r>
              <a:rPr b="1" lang="en-US" sz="1400" spc="-1" strike="noStrike">
                <a:solidFill>
                  <a:srgbClr val="004b53"/>
                </a:solidFill>
                <a:latin typeface="Verdana"/>
                <a:ea typeface="Verdana"/>
              </a:rPr>
              <a:t>varies with device </a:t>
            </a:r>
            <a:r>
              <a:rPr b="0" lang="en-US" sz="1400" spc="-1" strike="noStrike">
                <a:solidFill>
                  <a:srgbClr val="004b53"/>
                </a:solidFill>
                <a:latin typeface="Verdana"/>
                <a:ea typeface="Verdana"/>
              </a:rPr>
              <a:t>has the highest number  average app installs.</a:t>
            </a:r>
            <a:endParaRPr b="0" lang="en-US" sz="1400" spc="-1" strike="noStrike">
              <a:latin typeface="Arial"/>
            </a:endParaRPr>
          </a:p>
          <a:p>
            <a:pPr marL="36000" algn="just">
              <a:lnSpc>
                <a:spcPct val="100000"/>
              </a:lnSpc>
              <a:spcBef>
                <a:spcPts val="1199"/>
              </a:spcBef>
            </a:pPr>
            <a:r>
              <a:rPr b="0" lang="en-US" sz="1400" spc="-1" strike="noStrike">
                <a:solidFill>
                  <a:srgbClr val="004b53"/>
                </a:solidFill>
                <a:latin typeface="Verdana"/>
                <a:ea typeface="Verdana"/>
              </a:rPr>
              <a:t>The apps whose size is </a:t>
            </a:r>
            <a:r>
              <a:rPr b="1" lang="en-US" sz="1400" spc="-1" strike="noStrike">
                <a:solidFill>
                  <a:srgbClr val="004b53"/>
                </a:solidFill>
                <a:latin typeface="Verdana"/>
                <a:ea typeface="Verdana"/>
              </a:rPr>
              <a:t>greater than 90 MB </a:t>
            </a:r>
            <a:r>
              <a:rPr b="0" lang="en-US" sz="1400" spc="-1" strike="noStrike">
                <a:solidFill>
                  <a:srgbClr val="004b53"/>
                </a:solidFill>
                <a:latin typeface="Verdana"/>
                <a:ea typeface="Verdana"/>
              </a:rPr>
              <a:t>has the highest number  of average user reviews, ie, they are more popular than the rest.</a:t>
            </a:r>
            <a:endParaRPr b="0" lang="en-US" sz="1400" spc="-1" strike="noStrike">
              <a:latin typeface="Arial"/>
            </a:endParaRPr>
          </a:p>
          <a:p>
            <a:pPr marL="36000" algn="just">
              <a:lnSpc>
                <a:spcPct val="100000"/>
              </a:lnSpc>
              <a:spcBef>
                <a:spcPts val="1199"/>
              </a:spcBef>
            </a:pPr>
            <a:r>
              <a:rPr b="1" lang="en-US" sz="1400" spc="-1" strike="noStrike">
                <a:solidFill>
                  <a:srgbClr val="004b53"/>
                </a:solidFill>
                <a:latin typeface="Verdana"/>
                <a:ea typeface="Verdana"/>
              </a:rPr>
              <a:t>Helix Jump </a:t>
            </a:r>
            <a:r>
              <a:rPr b="0" lang="en-US" sz="1400" spc="-1" strike="noStrike">
                <a:solidFill>
                  <a:srgbClr val="004b53"/>
                </a:solidFill>
                <a:latin typeface="Verdana"/>
                <a:ea typeface="Verdana"/>
              </a:rPr>
              <a:t>has the highest number of positive reviews and </a:t>
            </a:r>
            <a:r>
              <a:rPr b="1" lang="en-US" sz="1400" spc="-1" strike="noStrike">
                <a:solidFill>
                  <a:srgbClr val="004b53"/>
                </a:solidFill>
                <a:latin typeface="Verdana"/>
                <a:ea typeface="Verdana"/>
              </a:rPr>
              <a:t>Angry  Birds Classic </a:t>
            </a:r>
            <a:r>
              <a:rPr b="0" lang="en-US" sz="1400" spc="-1" strike="noStrike">
                <a:solidFill>
                  <a:srgbClr val="004b53"/>
                </a:solidFill>
                <a:latin typeface="Verdana"/>
                <a:ea typeface="Verdana"/>
              </a:rPr>
              <a:t>has the highest number of negative reviews.</a:t>
            </a:r>
            <a:endParaRPr b="0" lang="en-US" sz="1400" spc="-1" strike="noStrike">
              <a:latin typeface="Arial"/>
            </a:endParaRPr>
          </a:p>
        </p:txBody>
      </p:sp>
      <p:sp>
        <p:nvSpPr>
          <p:cNvPr id="364" name="TextShape 2"/>
          <p:cNvSpPr txBox="1"/>
          <p:nvPr/>
        </p:nvSpPr>
        <p:spPr>
          <a:xfrm>
            <a:off x="3323160" y="288000"/>
            <a:ext cx="2497320" cy="871560"/>
          </a:xfrm>
          <a:prstGeom prst="rect">
            <a:avLst/>
          </a:prstGeom>
          <a:noFill/>
          <a:ln>
            <a:noFill/>
          </a:ln>
        </p:spPr>
        <p:txBody>
          <a:bodyPr lIns="0" rIns="0" tIns="12600" bIns="0">
            <a:spAutoFit/>
          </a:bodyPr>
          <a:p>
            <a:pPr marL="12600">
              <a:lnSpc>
                <a:spcPct val="100000"/>
              </a:lnSpc>
              <a:spcBef>
                <a:spcPts val="99"/>
              </a:spcBef>
            </a:pPr>
            <a:r>
              <a:rPr b="1" lang="en-US" sz="2800" spc="-7" strike="noStrike">
                <a:solidFill>
                  <a:srgbClr val="cc0000"/>
                </a:solidFill>
                <a:latin typeface="Arial"/>
                <a:ea typeface="Arial"/>
              </a:rPr>
              <a:t>Conclusion’s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907560" y="153000"/>
            <a:ext cx="6246720" cy="467280"/>
          </a:xfrm>
          <a:prstGeom prst="rect">
            <a:avLst/>
          </a:prstGeom>
          <a:noFill/>
          <a:ln>
            <a:noFill/>
          </a:ln>
        </p:spPr>
        <p:style>
          <a:lnRef idx="0"/>
          <a:fillRef idx="0"/>
          <a:effectRef idx="0"/>
          <a:fontRef idx="minor"/>
        </p:style>
        <p:txBody>
          <a:bodyPr>
            <a:noAutofit/>
          </a:bodyPr>
          <a:p>
            <a:pPr>
              <a:lnSpc>
                <a:spcPct val="100000"/>
              </a:lnSpc>
            </a:pPr>
            <a:r>
              <a:rPr b="1" lang="en-US" sz="2800" spc="-1" strike="noStrike">
                <a:solidFill>
                  <a:srgbClr val="cc0000"/>
                </a:solidFill>
                <a:latin typeface="Arial"/>
                <a:ea typeface="Arial"/>
              </a:rPr>
              <a:t>Introduction</a:t>
            </a:r>
            <a:endParaRPr b="0" lang="en-US" sz="2800" spc="-1" strike="noStrike">
              <a:latin typeface="Arial"/>
            </a:endParaRPr>
          </a:p>
        </p:txBody>
      </p:sp>
      <p:pic>
        <p:nvPicPr>
          <p:cNvPr id="221" name="Picture 5" descr=""/>
          <p:cNvPicPr/>
          <p:nvPr/>
        </p:nvPicPr>
        <p:blipFill>
          <a:blip r:embed="rId1"/>
          <a:stretch/>
        </p:blipFill>
        <p:spPr>
          <a:xfrm>
            <a:off x="209520" y="830520"/>
            <a:ext cx="8674560" cy="3762000"/>
          </a:xfrm>
          <a:prstGeom prst="rect">
            <a:avLst/>
          </a:prstGeom>
          <a:ln>
            <a:noFill/>
          </a:ln>
        </p:spPr>
      </p:pic>
      <p:sp>
        <p:nvSpPr>
          <p:cNvPr id="222" name="CustomShape 2"/>
          <p:cNvSpPr/>
          <p:nvPr/>
        </p:nvSpPr>
        <p:spPr>
          <a:xfrm>
            <a:off x="0" y="830520"/>
            <a:ext cx="9143640" cy="4312440"/>
          </a:xfrm>
          <a:prstGeom prst="rect">
            <a:avLst/>
          </a:prstGeom>
          <a:noFill/>
          <a:ln>
            <a:noFill/>
          </a:ln>
        </p:spPr>
        <p:style>
          <a:lnRef idx="0"/>
          <a:fillRef idx="0"/>
          <a:effectRef idx="0"/>
          <a:fontRef idx="minor"/>
        </p:style>
        <p:txBody>
          <a:bodyPr>
            <a:noAutofit/>
          </a:bodyPr>
          <a:p>
            <a:pPr marL="216000" indent="-71640" algn="just">
              <a:lnSpc>
                <a:spcPct val="100000"/>
              </a:lnSpc>
              <a:buClr>
                <a:srgbClr val="000000"/>
              </a:buClr>
              <a:buFont typeface="Arial"/>
              <a:buChar char="•"/>
            </a:pPr>
            <a:r>
              <a:rPr b="0" lang="en-US" sz="1600" spc="-1" strike="noStrike">
                <a:solidFill>
                  <a:srgbClr val="004b53"/>
                </a:solidFill>
                <a:latin typeface="Verdana"/>
                <a:ea typeface="Verdana"/>
              </a:rPr>
              <a:t>Android is the most popular operating system in the world, with over 2.5 billion active users spanning over 190 countries.</a:t>
            </a:r>
            <a:endParaRPr b="0" lang="en-US" sz="1600" spc="-1" strike="noStrike">
              <a:latin typeface="Arial"/>
            </a:endParaRPr>
          </a:p>
          <a:p>
            <a:pPr marL="216000" indent="-71640" algn="just">
              <a:lnSpc>
                <a:spcPct val="100000"/>
              </a:lnSpc>
              <a:buClr>
                <a:srgbClr val="000000"/>
              </a:buClr>
              <a:buFont typeface="Arial"/>
              <a:buChar char="•"/>
            </a:pPr>
            <a:r>
              <a:rPr b="0" lang="en-US" sz="1600" spc="-1" strike="noStrike">
                <a:solidFill>
                  <a:srgbClr val="004b53"/>
                </a:solidFill>
                <a:latin typeface="Verdana"/>
                <a:ea typeface="Verdana"/>
              </a:rPr>
              <a:t>Google Play was launched on March 6, 2012, bringing together Android Market marking a shift in Google's digital distribution strategy .</a:t>
            </a:r>
            <a:endParaRPr b="0" lang="en-US" sz="1600" spc="-1" strike="noStrike">
              <a:latin typeface="Arial"/>
            </a:endParaRPr>
          </a:p>
          <a:p>
            <a:pPr marL="216000" indent="-71640" algn="just">
              <a:lnSpc>
                <a:spcPct val="100000"/>
              </a:lnSpc>
              <a:buClr>
                <a:srgbClr val="000000"/>
              </a:buClr>
              <a:buFont typeface="Arial"/>
              <a:buChar char="•"/>
            </a:pPr>
            <a:r>
              <a:rPr b="0" lang="en-US" sz="1600" spc="-1" strike="noStrike">
                <a:solidFill>
                  <a:srgbClr val="004b53"/>
                </a:solidFill>
                <a:latin typeface="Verdana"/>
                <a:ea typeface="Verdana"/>
              </a:rPr>
              <a:t> </a:t>
            </a:r>
            <a:r>
              <a:rPr b="0" lang="en-US" sz="1600" spc="-1" strike="noStrike">
                <a:solidFill>
                  <a:srgbClr val="004b53"/>
                </a:solidFill>
                <a:latin typeface="Verdana"/>
                <a:ea typeface="Verdana"/>
              </a:rPr>
              <a:t>Android is the dominant mobile operating system today more than 85% of all mobile devices running Google’s OS. The Google Play Store is the largest and most popular Android app store. </a:t>
            </a:r>
            <a:endParaRPr b="0" lang="en-US" sz="1600" spc="-1" strike="noStrike">
              <a:latin typeface="Arial"/>
            </a:endParaRPr>
          </a:p>
          <a:p>
            <a:pPr marL="216000" indent="-71640" algn="just">
              <a:lnSpc>
                <a:spcPct val="100000"/>
              </a:lnSpc>
              <a:buClr>
                <a:srgbClr val="000000"/>
              </a:buClr>
              <a:buFont typeface="Arial"/>
              <a:buChar char="•"/>
            </a:pPr>
            <a:r>
              <a:rPr b="0" lang="en-US" sz="1600" spc="-1" strike="noStrike">
                <a:solidFill>
                  <a:srgbClr val="004b53"/>
                </a:solidFill>
                <a:latin typeface="Verdana"/>
                <a:ea typeface="Verdana"/>
              </a:rPr>
              <a:t>There are more than 3.04 million apps found on Google Play Store.</a:t>
            </a:r>
            <a:endParaRPr b="0" lang="en-US" sz="1600" spc="-1" strike="noStrike">
              <a:latin typeface="Arial"/>
            </a:endParaRPr>
          </a:p>
          <a:p>
            <a:pPr marL="216000" indent="-71640" algn="just">
              <a:lnSpc>
                <a:spcPct val="100000"/>
              </a:lnSpc>
              <a:buClr>
                <a:srgbClr val="000000"/>
              </a:buClr>
              <a:buFont typeface="Arial"/>
              <a:buChar char="•"/>
            </a:pPr>
            <a:r>
              <a:rPr b="0" lang="en-US" sz="1600" spc="-1" strike="noStrike">
                <a:solidFill>
                  <a:srgbClr val="004b53"/>
                </a:solidFill>
                <a:latin typeface="Verdana"/>
                <a:ea typeface="Verdana"/>
              </a:rPr>
              <a:t> </a:t>
            </a:r>
            <a:r>
              <a:rPr b="0" lang="en-US" sz="1600" spc="-1" strike="noStrike">
                <a:solidFill>
                  <a:srgbClr val="004b53"/>
                </a:solidFill>
                <a:latin typeface="Verdana"/>
                <a:ea typeface="Verdana"/>
              </a:rPr>
              <a:t>The Play Store apps data has enormous potential to drive app-making businesses to success.</a:t>
            </a:r>
            <a:endParaRPr b="0" lang="en-US" sz="1600" spc="-1" strike="noStrike">
              <a:latin typeface="Arial"/>
            </a:endParaRPr>
          </a:p>
          <a:p>
            <a:pPr marL="216000" indent="-71640" algn="just">
              <a:lnSpc>
                <a:spcPct val="100000"/>
              </a:lnSpc>
              <a:buClr>
                <a:srgbClr val="000000"/>
              </a:buClr>
              <a:buFont typeface="Arial"/>
              <a:buChar char="•"/>
            </a:pPr>
            <a:r>
              <a:rPr b="0" lang="en-US" sz="1600" spc="-1" strike="noStrike">
                <a:solidFill>
                  <a:srgbClr val="004b53"/>
                </a:solidFill>
                <a:latin typeface="Verdana"/>
                <a:ea typeface="Verdana"/>
              </a:rPr>
              <a:t>Actionable insights can be drawn for developers to work on and capture the Android market. The main goal of our project is-</a:t>
            </a:r>
            <a:endParaRPr b="0" lang="en-US" sz="1600" spc="-1" strike="noStrike">
              <a:latin typeface="Arial"/>
            </a:endParaRPr>
          </a:p>
          <a:p>
            <a:pPr marL="343080" indent="-342720" algn="just">
              <a:lnSpc>
                <a:spcPct val="100000"/>
              </a:lnSpc>
              <a:buClr>
                <a:srgbClr val="000000"/>
              </a:buClr>
              <a:buFont typeface="Arial"/>
              <a:buAutoNum type="arabicParenR"/>
            </a:pPr>
            <a:r>
              <a:rPr b="0" lang="en-US" sz="1600" spc="-1" strike="noStrike">
                <a:solidFill>
                  <a:srgbClr val="004b53"/>
                </a:solidFill>
                <a:latin typeface="Verdana"/>
                <a:ea typeface="Verdana"/>
              </a:rPr>
              <a:t>The purpose of our project is to gather and analyze detailed information on apps in the Google Play Store in order to provide insights on app features and the current state of the Android app market.      </a:t>
            </a:r>
            <a:endParaRPr b="0" lang="en-US" sz="1600" spc="-1" strike="noStrike">
              <a:latin typeface="Arial"/>
            </a:endParaRPr>
          </a:p>
          <a:p>
            <a:pPr marL="343080" indent="-342720" algn="just">
              <a:lnSpc>
                <a:spcPct val="100000"/>
              </a:lnSpc>
              <a:buClr>
                <a:srgbClr val="000000"/>
              </a:buClr>
              <a:buFont typeface="Arial"/>
              <a:buAutoNum type="arabicParenR"/>
            </a:pPr>
            <a:r>
              <a:rPr b="0" lang="en-US" sz="1600" spc="-1" strike="noStrike">
                <a:solidFill>
                  <a:srgbClr val="004b53"/>
                </a:solidFill>
                <a:latin typeface="Verdana"/>
                <a:ea typeface="Verdana"/>
              </a:rPr>
              <a:t> </a:t>
            </a:r>
            <a:r>
              <a:rPr b="0" lang="en-US" sz="1600" spc="-1" strike="noStrike">
                <a:solidFill>
                  <a:srgbClr val="004b53"/>
                </a:solidFill>
                <a:latin typeface="Verdana"/>
                <a:ea typeface="Verdana"/>
              </a:rPr>
              <a:t>The Objective of the project to Explore and analyze the data to discover key factors responsible for app engagement and success</a:t>
            </a:r>
            <a:r>
              <a:rPr b="0" lang="en-US" sz="1600" spc="-1" strike="noStrike">
                <a:solidFill>
                  <a:srgbClr val="004b53"/>
                </a:solidFill>
                <a:latin typeface="Montserrat"/>
                <a:ea typeface="Arial"/>
              </a:rPr>
              <a:t>.</a:t>
            </a:r>
            <a:endParaRPr b="0" lang="en-US" sz="1600" spc="-1" strike="noStrike">
              <a:latin typeface="Arial"/>
            </a:endParaRPr>
          </a:p>
          <a:p>
            <a:pPr algn="just">
              <a:lnSpc>
                <a:spcPct val="100000"/>
              </a:lnSpc>
            </a:pPr>
            <a:endParaRPr b="0" lang="en-US" sz="1600" spc="-1" strike="noStrike">
              <a:latin typeface="Arial"/>
            </a:endParaRPr>
          </a:p>
          <a:p>
            <a:pPr algn="just">
              <a:lnSpc>
                <a:spcPct val="100000"/>
              </a:lnSpc>
            </a:pPr>
            <a:endParaRPr b="0" lang="en-US" sz="1600" spc="-1" strike="noStrike">
              <a:latin typeface="Arial"/>
            </a:endParaRPr>
          </a:p>
          <a:p>
            <a:pPr algn="just">
              <a:lnSpc>
                <a:spcPct val="100000"/>
              </a:lnSpc>
            </a:pPr>
            <a:endParaRPr b="0" lang="en-US" sz="1600" spc="-1" strike="noStrike">
              <a:latin typeface="Arial"/>
            </a:endParaRPr>
          </a:p>
        </p:txBody>
      </p:sp>
      <p:grpSp>
        <p:nvGrpSpPr>
          <p:cNvPr id="223" name="Group 3"/>
          <p:cNvGrpSpPr/>
          <p:nvPr/>
        </p:nvGrpSpPr>
        <p:grpSpPr>
          <a:xfrm>
            <a:off x="390960" y="195480"/>
            <a:ext cx="480960" cy="466920"/>
            <a:chOff x="390960" y="195480"/>
            <a:chExt cx="480960" cy="466920"/>
          </a:xfrm>
        </p:grpSpPr>
        <p:sp>
          <p:nvSpPr>
            <p:cNvPr id="224" name="CustomShape 4"/>
            <p:cNvSpPr/>
            <p:nvPr/>
          </p:nvSpPr>
          <p:spPr>
            <a:xfrm>
              <a:off x="390960" y="195480"/>
              <a:ext cx="480960" cy="466920"/>
            </a:xfrm>
            <a:prstGeom prst="rect">
              <a:avLst/>
            </a:prstGeom>
            <a:blipFill rotWithShape="0">
              <a:blip r:embed="rId2"/>
              <a:stretch>
                <a:fillRect/>
              </a:stretch>
            </a:blipFill>
            <a:ln>
              <a:noFill/>
            </a:ln>
          </p:spPr>
          <p:style>
            <a:lnRef idx="0"/>
            <a:fillRef idx="0"/>
            <a:effectRef idx="0"/>
            <a:fontRef idx="minor"/>
          </p:style>
        </p:sp>
        <p:sp>
          <p:nvSpPr>
            <p:cNvPr id="225" name="CustomShape 5"/>
            <p:cNvSpPr/>
            <p:nvPr/>
          </p:nvSpPr>
          <p:spPr>
            <a:xfrm>
              <a:off x="426240" y="218520"/>
              <a:ext cx="412920" cy="402120"/>
            </a:xfrm>
            <a:prstGeom prst="rect">
              <a:avLst/>
            </a:prstGeom>
            <a:blipFill rotWithShape="0">
              <a:blip r:embed="rId3"/>
              <a:stretch>
                <a:fillRect/>
              </a:stretch>
            </a:blipFill>
            <a:ln>
              <a:noFill/>
            </a:ln>
          </p:spPr>
          <p:style>
            <a:lnRef idx="0"/>
            <a:fillRef idx="0"/>
            <a:effectRef idx="0"/>
            <a:fontRef idx="minor"/>
          </p:style>
        </p:sp>
      </p:grpSp>
      <p:sp>
        <p:nvSpPr>
          <p:cNvPr id="226" name="CustomShape 6"/>
          <p:cNvSpPr/>
          <p:nvPr/>
        </p:nvSpPr>
        <p:spPr>
          <a:xfrm>
            <a:off x="640080" y="5142960"/>
            <a:ext cx="7709760" cy="2471400"/>
          </a:xfrm>
          <a:prstGeom prst="rect">
            <a:avLst/>
          </a:prstGeom>
          <a:blipFill rotWithShape="0">
            <a:blip r:embed="rId4"/>
            <a:stretch>
              <a:fillRect/>
            </a:stretch>
          </a:blipFill>
          <a:ln>
            <a:noFill/>
          </a:ln>
          <a:scene3d>
            <a:camera prst="orthographicFront">
              <a:rot lat="0" lon="0" rev="0"/>
            </a:camera>
            <a:lightRig dir="t" rig="chilly">
              <a:rot lat="0" lon="0" rev="18480000"/>
            </a:lightRig>
          </a:scene3d>
          <a:sp3d prstMaterial="clear">
            <a:bevelT h="63500"/>
          </a:sp3d>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5" name="object 2" descr=""/>
          <p:cNvPicPr/>
          <p:nvPr/>
        </p:nvPicPr>
        <p:blipFill>
          <a:blip r:embed="rId1">
            <a:extLst>
              <a:ext uri="{BEBA8EAE-BF5A-486C-A8C5-ECC9F3942E4B}">
                <a14:imgProps xmlns:a14="http://schemas.microsoft.com/office/drawing/2010/main">
                  <a14:imgLayer r:embed="rId2">
                    <a14:imgEffect>
                      <a14:colorTemperature colorTemp="11200"/>
                    </a14:imgEffect>
                  </a14:imgLayer>
                </a14:imgProps>
              </a:ext>
            </a:extLst>
          </a:blip>
          <a:stretch/>
        </p:blipFill>
        <p:spPr>
          <a:xfrm>
            <a:off x="2700720" y="702000"/>
            <a:ext cx="4367520" cy="392544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extShape 1"/>
          <p:cNvSpPr txBox="1"/>
          <p:nvPr/>
        </p:nvSpPr>
        <p:spPr>
          <a:xfrm>
            <a:off x="384840" y="504000"/>
            <a:ext cx="3689640" cy="871560"/>
          </a:xfrm>
          <a:prstGeom prst="rect">
            <a:avLst/>
          </a:prstGeom>
          <a:noFill/>
          <a:ln>
            <a:noFill/>
          </a:ln>
        </p:spPr>
        <p:txBody>
          <a:bodyPr lIns="0" rIns="0" tIns="12600" bIns="0">
            <a:spAutoFit/>
          </a:bodyPr>
          <a:p>
            <a:pPr marL="12600">
              <a:lnSpc>
                <a:spcPct val="100000"/>
              </a:lnSpc>
              <a:spcBef>
                <a:spcPts val="99"/>
              </a:spcBef>
            </a:pPr>
            <a:r>
              <a:rPr b="0" lang="en-US" sz="2800" spc="-86" strike="noStrike">
                <a:solidFill>
                  <a:srgbClr val="fffaef"/>
                </a:solidFill>
                <a:latin typeface="Arial"/>
                <a:ea typeface="Arial"/>
              </a:rPr>
              <a:t>Problem</a:t>
            </a:r>
            <a:r>
              <a:rPr b="0" lang="en-US" sz="2800" spc="-225" strike="noStrike">
                <a:solidFill>
                  <a:srgbClr val="fffaef"/>
                </a:solidFill>
                <a:latin typeface="Arial"/>
                <a:ea typeface="Arial"/>
              </a:rPr>
              <a:t> </a:t>
            </a:r>
            <a:r>
              <a:rPr b="0" lang="en-US" sz="2800" spc="-97" strike="noStrike">
                <a:solidFill>
                  <a:srgbClr val="fffaef"/>
                </a:solidFill>
                <a:latin typeface="Arial"/>
                <a:ea typeface="Arial"/>
              </a:rPr>
              <a:t>Statement</a:t>
            </a:r>
            <a:endParaRPr b="0" lang="en-US" sz="2800" spc="-1" strike="noStrike">
              <a:solidFill>
                <a:srgbClr val="000000"/>
              </a:solidFill>
              <a:latin typeface="Arial"/>
            </a:endParaRPr>
          </a:p>
        </p:txBody>
      </p:sp>
      <p:sp>
        <p:nvSpPr>
          <p:cNvPr id="228" name="CustomShape 2"/>
          <p:cNvSpPr/>
          <p:nvPr/>
        </p:nvSpPr>
        <p:spPr>
          <a:xfrm>
            <a:off x="384840" y="1045080"/>
            <a:ext cx="8370360" cy="3563280"/>
          </a:xfrm>
          <a:prstGeom prst="rect">
            <a:avLst/>
          </a:prstGeom>
          <a:noFill/>
          <a:ln>
            <a:noFill/>
          </a:ln>
        </p:spPr>
        <p:style>
          <a:lnRef idx="0"/>
          <a:fillRef idx="0"/>
          <a:effectRef idx="0"/>
          <a:fontRef idx="minor"/>
        </p:style>
        <p:txBody>
          <a:bodyPr lIns="0" rIns="0" tIns="12600" bIns="0">
            <a:spAutoFit/>
          </a:bodyPr>
          <a:p>
            <a:pPr marL="469440" indent="-456840" algn="just">
              <a:lnSpc>
                <a:spcPct val="114000"/>
              </a:lnSpc>
              <a:spcBef>
                <a:spcPts val="99"/>
              </a:spcBef>
              <a:buClr>
                <a:srgbClr val="000000"/>
              </a:buClr>
              <a:buFont typeface="AoyagiKouzanFontT"/>
              <a:buChar char="❏"/>
            </a:pPr>
            <a:r>
              <a:rPr b="0" lang="en-US" sz="1800" spc="-12" strike="noStrike">
                <a:solidFill>
                  <a:srgbClr val="124f5b"/>
                </a:solidFill>
                <a:latin typeface="Verdana"/>
                <a:ea typeface="Arial"/>
              </a:rPr>
              <a:t>Two </a:t>
            </a:r>
            <a:r>
              <a:rPr b="0" lang="en-US" sz="1800" spc="-1" strike="noStrike">
                <a:solidFill>
                  <a:srgbClr val="124f5b"/>
                </a:solidFill>
                <a:latin typeface="Verdana"/>
                <a:ea typeface="Arial"/>
              </a:rPr>
              <a:t>datasets </a:t>
            </a:r>
            <a:r>
              <a:rPr b="0" lang="en-US" sz="1800" spc="-32" strike="noStrike">
                <a:solidFill>
                  <a:srgbClr val="124f5b"/>
                </a:solidFill>
                <a:latin typeface="Verdana"/>
                <a:ea typeface="Arial"/>
              </a:rPr>
              <a:t>are </a:t>
            </a:r>
            <a:r>
              <a:rPr b="0" lang="en-US" sz="1800" spc="-15" strike="noStrike">
                <a:solidFill>
                  <a:srgbClr val="124f5b"/>
                </a:solidFill>
                <a:latin typeface="Verdana"/>
                <a:ea typeface="Arial"/>
              </a:rPr>
              <a:t>provided, </a:t>
            </a:r>
            <a:r>
              <a:rPr b="0" lang="en-US" sz="1800" spc="38" strike="noStrike">
                <a:solidFill>
                  <a:srgbClr val="124f5b"/>
                </a:solidFill>
                <a:latin typeface="Verdana"/>
                <a:ea typeface="Arial"/>
              </a:rPr>
              <a:t>one </a:t>
            </a:r>
            <a:r>
              <a:rPr b="0" lang="en-US" sz="1800" spc="49" strike="noStrike">
                <a:solidFill>
                  <a:srgbClr val="124f5b"/>
                </a:solidFill>
                <a:latin typeface="Verdana"/>
                <a:ea typeface="Arial"/>
              </a:rPr>
              <a:t>with </a:t>
            </a:r>
            <a:r>
              <a:rPr b="1" lang="en-US" sz="1800" spc="-66" strike="noStrike">
                <a:solidFill>
                  <a:srgbClr val="124f5b"/>
                </a:solidFill>
                <a:latin typeface="Verdana"/>
                <a:ea typeface="Arial"/>
              </a:rPr>
              <a:t>basic information </a:t>
            </a:r>
            <a:r>
              <a:rPr b="0" lang="en-US" sz="1800" spc="49" strike="noStrike">
                <a:solidFill>
                  <a:srgbClr val="124f5b"/>
                </a:solidFill>
                <a:latin typeface="Verdana"/>
                <a:ea typeface="Arial"/>
              </a:rPr>
              <a:t>and </a:t>
            </a:r>
            <a:r>
              <a:rPr b="0" lang="en-US" sz="1800" spc="32" strike="noStrike">
                <a:solidFill>
                  <a:srgbClr val="124f5b"/>
                </a:solidFill>
                <a:latin typeface="Verdana"/>
                <a:ea typeface="Arial"/>
              </a:rPr>
              <a:t>the </a:t>
            </a:r>
            <a:r>
              <a:rPr b="0" lang="en-US" sz="1800" spc="698" strike="noStrike">
                <a:solidFill>
                  <a:srgbClr val="124f5b"/>
                </a:solidFill>
                <a:latin typeface="Verdana"/>
                <a:ea typeface="Arial"/>
              </a:rPr>
              <a:t> </a:t>
            </a:r>
            <a:r>
              <a:rPr b="0" lang="en-US" sz="1800" spc="18" strike="noStrike">
                <a:solidFill>
                  <a:srgbClr val="124f5b"/>
                </a:solidFill>
                <a:latin typeface="Verdana"/>
                <a:ea typeface="Arial"/>
              </a:rPr>
              <a:t>other</a:t>
            </a:r>
            <a:r>
              <a:rPr b="0" lang="en-US" sz="1800" spc="-165" strike="noStrike">
                <a:solidFill>
                  <a:srgbClr val="124f5b"/>
                </a:solidFill>
                <a:latin typeface="Verdana"/>
                <a:ea typeface="Arial"/>
              </a:rPr>
              <a:t> </a:t>
            </a:r>
            <a:r>
              <a:rPr b="0" lang="en-US" sz="1800" spc="49" strike="noStrike">
                <a:solidFill>
                  <a:srgbClr val="124f5b"/>
                </a:solidFill>
                <a:latin typeface="Verdana"/>
                <a:ea typeface="Arial"/>
              </a:rPr>
              <a:t>with</a:t>
            </a:r>
            <a:r>
              <a:rPr b="0" lang="en-US" sz="1800" spc="-165" strike="noStrike">
                <a:solidFill>
                  <a:srgbClr val="124f5b"/>
                </a:solidFill>
                <a:latin typeface="Verdana"/>
                <a:ea typeface="Arial"/>
              </a:rPr>
              <a:t> </a:t>
            </a:r>
            <a:r>
              <a:rPr b="1" lang="en-US" sz="1800" spc="-86" strike="noStrike">
                <a:solidFill>
                  <a:srgbClr val="124f5b"/>
                </a:solidFill>
                <a:latin typeface="Verdana"/>
                <a:ea typeface="Arial"/>
              </a:rPr>
              <a:t>user</a:t>
            </a:r>
            <a:r>
              <a:rPr b="1" lang="en-US" sz="1800" spc="-111" strike="noStrike">
                <a:solidFill>
                  <a:srgbClr val="124f5b"/>
                </a:solidFill>
                <a:latin typeface="Verdana"/>
                <a:ea typeface="Arial"/>
              </a:rPr>
              <a:t> </a:t>
            </a:r>
            <a:r>
              <a:rPr b="1" lang="en-US" sz="1800" spc="-100" strike="noStrike">
                <a:solidFill>
                  <a:srgbClr val="124f5b"/>
                </a:solidFill>
                <a:latin typeface="Verdana"/>
                <a:ea typeface="Arial"/>
              </a:rPr>
              <a:t>reviews</a:t>
            </a:r>
            <a:r>
              <a:rPr b="1" lang="en-US" sz="1800" spc="-145" strike="noStrike">
                <a:solidFill>
                  <a:srgbClr val="124f5b"/>
                </a:solidFill>
                <a:latin typeface="Verdana"/>
                <a:ea typeface="Arial"/>
              </a:rPr>
              <a:t> </a:t>
            </a:r>
            <a:r>
              <a:rPr b="0" lang="en-US" sz="1800" spc="-21" strike="noStrike">
                <a:solidFill>
                  <a:srgbClr val="124f5b"/>
                </a:solidFill>
                <a:latin typeface="Verdana"/>
                <a:ea typeface="Arial"/>
              </a:rPr>
              <a:t>for</a:t>
            </a:r>
            <a:r>
              <a:rPr b="0" lang="en-US" sz="1800" spc="-165" strike="noStrike">
                <a:solidFill>
                  <a:srgbClr val="124f5b"/>
                </a:solidFill>
                <a:latin typeface="Verdana"/>
                <a:ea typeface="Arial"/>
              </a:rPr>
              <a:t> </a:t>
            </a:r>
            <a:r>
              <a:rPr b="0" lang="en-US" sz="1800" spc="32" strike="noStrike">
                <a:solidFill>
                  <a:srgbClr val="124f5b"/>
                </a:solidFill>
                <a:latin typeface="Verdana"/>
                <a:ea typeface="Arial"/>
              </a:rPr>
              <a:t>the</a:t>
            </a:r>
            <a:r>
              <a:rPr b="0" lang="en-US" sz="1800" spc="-165" strike="noStrike">
                <a:solidFill>
                  <a:srgbClr val="124f5b"/>
                </a:solidFill>
                <a:latin typeface="Verdana"/>
                <a:ea typeface="Arial"/>
              </a:rPr>
              <a:t> </a:t>
            </a:r>
            <a:r>
              <a:rPr b="0" lang="en-US" sz="1800" spc="-7" strike="noStrike">
                <a:solidFill>
                  <a:srgbClr val="124f5b"/>
                </a:solidFill>
                <a:latin typeface="Verdana"/>
                <a:ea typeface="Arial"/>
              </a:rPr>
              <a:t>respective</a:t>
            </a:r>
            <a:r>
              <a:rPr b="0" lang="en-US" sz="1800" spc="-165" strike="noStrike">
                <a:solidFill>
                  <a:srgbClr val="124f5b"/>
                </a:solidFill>
                <a:latin typeface="Verdana"/>
                <a:ea typeface="Arial"/>
              </a:rPr>
              <a:t> </a:t>
            </a:r>
            <a:r>
              <a:rPr b="0" lang="en-US" sz="1800" spc="-35" strike="noStrike">
                <a:solidFill>
                  <a:srgbClr val="124f5b"/>
                </a:solidFill>
                <a:latin typeface="Verdana"/>
                <a:ea typeface="Arial"/>
              </a:rPr>
              <a:t>app.</a:t>
            </a:r>
            <a:endParaRPr b="0" lang="en-US" sz="1800" spc="-1" strike="noStrike">
              <a:latin typeface="Arial"/>
            </a:endParaRPr>
          </a:p>
          <a:p>
            <a:pPr marL="469440" indent="-456840" algn="just">
              <a:lnSpc>
                <a:spcPct val="114000"/>
              </a:lnSpc>
              <a:buClr>
                <a:srgbClr val="000000"/>
              </a:buClr>
              <a:buFont typeface="AoyagiKouzanFontT"/>
              <a:buChar char="❏"/>
            </a:pPr>
            <a:r>
              <a:rPr b="0" lang="en-US" sz="1800" spc="63" strike="noStrike">
                <a:solidFill>
                  <a:srgbClr val="124f5b"/>
                </a:solidFill>
                <a:latin typeface="Verdana"/>
                <a:ea typeface="Arial"/>
              </a:rPr>
              <a:t>We</a:t>
            </a:r>
            <a:r>
              <a:rPr b="0" lang="en-US" sz="1800" spc="-131" strike="noStrike">
                <a:solidFill>
                  <a:srgbClr val="124f5b"/>
                </a:solidFill>
                <a:latin typeface="Verdana"/>
                <a:ea typeface="Arial"/>
              </a:rPr>
              <a:t> </a:t>
            </a:r>
            <a:r>
              <a:rPr b="0" lang="en-US" sz="1800" spc="43" strike="noStrike">
                <a:solidFill>
                  <a:srgbClr val="124f5b"/>
                </a:solidFill>
                <a:latin typeface="Verdana"/>
                <a:ea typeface="Arial"/>
              </a:rPr>
              <a:t>must</a:t>
            </a:r>
            <a:r>
              <a:rPr b="0" lang="en-US" sz="1800" spc="-131" strike="noStrike">
                <a:solidFill>
                  <a:srgbClr val="124f5b"/>
                </a:solidFill>
                <a:latin typeface="Verdana"/>
                <a:ea typeface="Arial"/>
              </a:rPr>
              <a:t> </a:t>
            </a:r>
            <a:r>
              <a:rPr b="0" lang="en-US" sz="1800" spc="9" strike="noStrike">
                <a:solidFill>
                  <a:srgbClr val="124f5b"/>
                </a:solidFill>
                <a:latin typeface="Verdana"/>
                <a:ea typeface="Arial"/>
              </a:rPr>
              <a:t>examine</a:t>
            </a:r>
            <a:r>
              <a:rPr b="0" lang="en-US" sz="1800" spc="-126" strike="noStrike">
                <a:solidFill>
                  <a:srgbClr val="124f5b"/>
                </a:solidFill>
                <a:latin typeface="Verdana"/>
                <a:ea typeface="Arial"/>
              </a:rPr>
              <a:t> </a:t>
            </a:r>
            <a:r>
              <a:rPr b="0" lang="en-US" sz="1800" spc="49" strike="noStrike">
                <a:solidFill>
                  <a:srgbClr val="124f5b"/>
                </a:solidFill>
                <a:latin typeface="Verdana"/>
                <a:ea typeface="Arial"/>
              </a:rPr>
              <a:t>and</a:t>
            </a:r>
            <a:r>
              <a:rPr b="0" lang="en-US" sz="1800" spc="-131" strike="noStrike">
                <a:solidFill>
                  <a:srgbClr val="124f5b"/>
                </a:solidFill>
                <a:latin typeface="Verdana"/>
                <a:ea typeface="Arial"/>
              </a:rPr>
              <a:t> </a:t>
            </a:r>
            <a:r>
              <a:rPr b="0" lang="en-US" sz="1800" spc="-15" strike="noStrike">
                <a:solidFill>
                  <a:srgbClr val="124f5b"/>
                </a:solidFill>
                <a:latin typeface="Verdana"/>
                <a:ea typeface="Arial"/>
              </a:rPr>
              <a:t>evaluate</a:t>
            </a:r>
            <a:r>
              <a:rPr b="0" lang="en-US" sz="1800" spc="-126" strike="noStrike">
                <a:solidFill>
                  <a:srgbClr val="124f5b"/>
                </a:solidFill>
                <a:latin typeface="Verdana"/>
                <a:ea typeface="Arial"/>
              </a:rPr>
              <a:t> </a:t>
            </a:r>
            <a:r>
              <a:rPr b="0" lang="en-US" sz="1800" spc="32" strike="noStrike">
                <a:solidFill>
                  <a:srgbClr val="124f5b"/>
                </a:solidFill>
                <a:latin typeface="Verdana"/>
                <a:ea typeface="Arial"/>
              </a:rPr>
              <a:t>the</a:t>
            </a:r>
            <a:r>
              <a:rPr b="0" lang="en-US" sz="1800" spc="-131" strike="noStrike">
                <a:solidFill>
                  <a:srgbClr val="124f5b"/>
                </a:solidFill>
                <a:latin typeface="Verdana"/>
                <a:ea typeface="Arial"/>
              </a:rPr>
              <a:t> </a:t>
            </a:r>
            <a:r>
              <a:rPr b="0" lang="en-US" sz="1800" spc="18" strike="noStrike">
                <a:solidFill>
                  <a:srgbClr val="124f5b"/>
                </a:solidFill>
                <a:latin typeface="Verdana"/>
                <a:ea typeface="Arial"/>
              </a:rPr>
              <a:t>data</a:t>
            </a:r>
            <a:r>
              <a:rPr b="0" lang="en-US" sz="1800" spc="-126" strike="noStrike">
                <a:solidFill>
                  <a:srgbClr val="124f5b"/>
                </a:solidFill>
                <a:latin typeface="Verdana"/>
                <a:ea typeface="Arial"/>
              </a:rPr>
              <a:t> </a:t>
            </a:r>
            <a:r>
              <a:rPr b="0" lang="en-US" sz="1800" spc="29" strike="noStrike">
                <a:solidFill>
                  <a:srgbClr val="124f5b"/>
                </a:solidFill>
                <a:latin typeface="Verdana"/>
                <a:ea typeface="Arial"/>
              </a:rPr>
              <a:t>in</a:t>
            </a:r>
            <a:r>
              <a:rPr b="0" lang="en-US" sz="1800" spc="-131" strike="noStrike">
                <a:solidFill>
                  <a:srgbClr val="124f5b"/>
                </a:solidFill>
                <a:latin typeface="Verdana"/>
                <a:ea typeface="Arial"/>
              </a:rPr>
              <a:t> </a:t>
            </a:r>
            <a:r>
              <a:rPr b="0" lang="en-US" sz="1800" spc="52" strike="noStrike">
                <a:solidFill>
                  <a:srgbClr val="124f5b"/>
                </a:solidFill>
                <a:latin typeface="Verdana"/>
                <a:ea typeface="Arial"/>
              </a:rPr>
              <a:t>both</a:t>
            </a:r>
            <a:r>
              <a:rPr b="0" lang="en-US" sz="1800" spc="-126" strike="noStrike">
                <a:solidFill>
                  <a:srgbClr val="124f5b"/>
                </a:solidFill>
                <a:latin typeface="Verdana"/>
                <a:ea typeface="Arial"/>
              </a:rPr>
              <a:t> </a:t>
            </a:r>
            <a:r>
              <a:rPr b="0" lang="en-US" sz="1800" spc="-1" strike="noStrike">
                <a:solidFill>
                  <a:srgbClr val="124f5b"/>
                </a:solidFill>
                <a:latin typeface="Verdana"/>
                <a:ea typeface="Arial"/>
              </a:rPr>
              <a:t>datasets</a:t>
            </a:r>
            <a:r>
              <a:rPr b="0" lang="en-US" sz="1800" spc="-131" strike="noStrike">
                <a:solidFill>
                  <a:srgbClr val="124f5b"/>
                </a:solidFill>
                <a:latin typeface="Verdana"/>
                <a:ea typeface="Arial"/>
              </a:rPr>
              <a:t> </a:t>
            </a:r>
            <a:r>
              <a:rPr b="0" lang="en-US" sz="1800" spc="29" strike="noStrike">
                <a:solidFill>
                  <a:srgbClr val="124f5b"/>
                </a:solidFill>
                <a:latin typeface="Verdana"/>
                <a:ea typeface="Arial"/>
              </a:rPr>
              <a:t>in</a:t>
            </a:r>
            <a:r>
              <a:rPr b="0" lang="en-US" sz="1800" spc="-126" strike="noStrike">
                <a:solidFill>
                  <a:srgbClr val="124f5b"/>
                </a:solidFill>
                <a:latin typeface="Verdana"/>
                <a:ea typeface="Arial"/>
              </a:rPr>
              <a:t> </a:t>
            </a:r>
            <a:r>
              <a:rPr b="0" lang="en-US" sz="1800" spc="4" strike="noStrike">
                <a:solidFill>
                  <a:srgbClr val="124f5b"/>
                </a:solidFill>
                <a:latin typeface="Verdana"/>
                <a:ea typeface="Arial"/>
              </a:rPr>
              <a:t>order</a:t>
            </a:r>
            <a:r>
              <a:rPr b="0" lang="en-US" sz="1800" spc="-131" strike="noStrike">
                <a:solidFill>
                  <a:srgbClr val="124f5b"/>
                </a:solidFill>
                <a:latin typeface="Verdana"/>
                <a:ea typeface="Arial"/>
              </a:rPr>
              <a:t> </a:t>
            </a:r>
            <a:r>
              <a:rPr b="0" lang="en-US" sz="1800" spc="9" strike="noStrike">
                <a:solidFill>
                  <a:srgbClr val="124f5b"/>
                </a:solidFill>
                <a:latin typeface="Verdana"/>
                <a:ea typeface="Arial"/>
              </a:rPr>
              <a:t>to  identify </a:t>
            </a:r>
            <a:r>
              <a:rPr b="0" lang="en-US" sz="1800" spc="32" strike="noStrike">
                <a:solidFill>
                  <a:srgbClr val="124f5b"/>
                </a:solidFill>
                <a:latin typeface="Verdana"/>
                <a:ea typeface="Arial"/>
              </a:rPr>
              <a:t>the</a:t>
            </a:r>
            <a:r>
              <a:rPr b="0" lang="en-US" sz="1800" spc="698" strike="noStrike">
                <a:solidFill>
                  <a:srgbClr val="124f5b"/>
                </a:solidFill>
                <a:latin typeface="Verdana"/>
                <a:ea typeface="Arial"/>
              </a:rPr>
              <a:t> </a:t>
            </a:r>
            <a:r>
              <a:rPr b="0" lang="en-US" sz="1800" spc="38" strike="noStrike">
                <a:solidFill>
                  <a:srgbClr val="124f5b"/>
                </a:solidFill>
                <a:latin typeface="Verdana"/>
                <a:ea typeface="Arial"/>
              </a:rPr>
              <a:t>important </a:t>
            </a:r>
            <a:r>
              <a:rPr b="0" lang="en-US" sz="1800" spc="-1" strike="noStrike">
                <a:solidFill>
                  <a:srgbClr val="124f5b"/>
                </a:solidFill>
                <a:latin typeface="Verdana"/>
                <a:ea typeface="Arial"/>
              </a:rPr>
              <a:t>characteristics </a:t>
            </a:r>
            <a:r>
              <a:rPr b="0" lang="en-US" sz="1800" spc="24" strike="noStrike">
                <a:solidFill>
                  <a:srgbClr val="124f5b"/>
                </a:solidFill>
                <a:latin typeface="Verdana"/>
                <a:ea typeface="Arial"/>
              </a:rPr>
              <a:t>that </a:t>
            </a:r>
            <a:r>
              <a:rPr b="0" lang="en-US" sz="1800" spc="29" strike="noStrike">
                <a:solidFill>
                  <a:srgbClr val="124f5b"/>
                </a:solidFill>
                <a:latin typeface="Verdana"/>
                <a:ea typeface="Arial"/>
              </a:rPr>
              <a:t>inﬂuence </a:t>
            </a:r>
            <a:r>
              <a:rPr b="0" lang="en-US" sz="1800" spc="52" strike="noStrike">
                <a:solidFill>
                  <a:srgbClr val="124f5b"/>
                </a:solidFill>
                <a:latin typeface="Verdana"/>
                <a:ea typeface="Arial"/>
              </a:rPr>
              <a:t>app  engagement </a:t>
            </a:r>
            <a:r>
              <a:rPr b="0" lang="en-US" sz="1800" spc="49" strike="noStrike">
                <a:solidFill>
                  <a:srgbClr val="124f5b"/>
                </a:solidFill>
                <a:latin typeface="Verdana"/>
                <a:ea typeface="Arial"/>
              </a:rPr>
              <a:t>and</a:t>
            </a:r>
            <a:r>
              <a:rPr b="0" lang="en-US" sz="1800" spc="-392" strike="noStrike">
                <a:solidFill>
                  <a:srgbClr val="124f5b"/>
                </a:solidFill>
                <a:latin typeface="Verdana"/>
                <a:ea typeface="Arial"/>
              </a:rPr>
              <a:t> </a:t>
            </a:r>
            <a:r>
              <a:rPr b="0" lang="en-US" sz="1800" spc="-35" strike="noStrike">
                <a:solidFill>
                  <a:srgbClr val="124f5b"/>
                </a:solidFill>
                <a:latin typeface="Verdana"/>
                <a:ea typeface="Arial"/>
              </a:rPr>
              <a:t>success.</a:t>
            </a:r>
            <a:endParaRPr b="0" lang="en-US" sz="1800" spc="-1" strike="noStrike">
              <a:latin typeface="Arial"/>
            </a:endParaRPr>
          </a:p>
          <a:p>
            <a:pPr>
              <a:lnSpc>
                <a:spcPct val="100000"/>
              </a:lnSpc>
              <a:spcBef>
                <a:spcPts val="45"/>
              </a:spcBef>
            </a:pPr>
            <a:endParaRPr b="0" lang="en-US" sz="1800" spc="-1" strike="noStrike">
              <a:latin typeface="Arial"/>
            </a:endParaRPr>
          </a:p>
          <a:p>
            <a:pPr marL="12600">
              <a:lnSpc>
                <a:spcPct val="100000"/>
              </a:lnSpc>
            </a:pPr>
            <a:r>
              <a:rPr b="1" lang="en-US" sz="2000" spc="-145" strike="noStrike">
                <a:solidFill>
                  <a:srgbClr val="cc0000"/>
                </a:solidFill>
                <a:latin typeface="Verdana"/>
                <a:ea typeface="Arial"/>
              </a:rPr>
              <a:t>So, </a:t>
            </a:r>
            <a:r>
              <a:rPr b="1" lang="en-US" sz="2000" spc="-72" strike="noStrike">
                <a:solidFill>
                  <a:srgbClr val="cc0000"/>
                </a:solidFill>
                <a:latin typeface="Verdana"/>
                <a:ea typeface="Arial"/>
              </a:rPr>
              <a:t>what </a:t>
            </a:r>
            <a:r>
              <a:rPr b="1" lang="en-US" sz="2000" spc="-86" strike="noStrike">
                <a:solidFill>
                  <a:srgbClr val="cc0000"/>
                </a:solidFill>
                <a:latin typeface="Verdana"/>
                <a:ea typeface="Arial"/>
              </a:rPr>
              <a:t>factors </a:t>
            </a:r>
            <a:r>
              <a:rPr b="1" lang="en-US" sz="2000" spc="-55" strike="noStrike">
                <a:solidFill>
                  <a:srgbClr val="cc0000"/>
                </a:solidFill>
                <a:latin typeface="Verdana"/>
                <a:ea typeface="Arial"/>
              </a:rPr>
              <a:t>inﬂuence </a:t>
            </a:r>
            <a:r>
              <a:rPr b="1" lang="en-US" sz="2000" spc="-75" strike="noStrike">
                <a:solidFill>
                  <a:srgbClr val="cc0000"/>
                </a:solidFill>
                <a:latin typeface="Verdana"/>
                <a:ea typeface="Arial"/>
              </a:rPr>
              <a:t>an </a:t>
            </a:r>
            <a:r>
              <a:rPr b="1" lang="en-US" sz="2000" spc="-100" strike="noStrike">
                <a:solidFill>
                  <a:srgbClr val="cc0000"/>
                </a:solidFill>
                <a:latin typeface="Verdana"/>
                <a:ea typeface="Arial"/>
              </a:rPr>
              <a:t>app's</a:t>
            </a:r>
            <a:r>
              <a:rPr b="1" lang="en-US" sz="2000" spc="-296" strike="noStrike">
                <a:solidFill>
                  <a:srgbClr val="cc0000"/>
                </a:solidFill>
                <a:latin typeface="Verdana"/>
                <a:ea typeface="Arial"/>
              </a:rPr>
              <a:t> </a:t>
            </a:r>
            <a:r>
              <a:rPr b="1" lang="en-US" sz="2000" spc="-75" strike="noStrike">
                <a:solidFill>
                  <a:srgbClr val="cc0000"/>
                </a:solidFill>
                <a:latin typeface="Verdana"/>
                <a:ea typeface="Arial"/>
              </a:rPr>
              <a:t>success?</a:t>
            </a:r>
            <a:endParaRPr b="0" lang="en-US" sz="2000" spc="-1" strike="noStrike">
              <a:latin typeface="Arial"/>
            </a:endParaRPr>
          </a:p>
          <a:p>
            <a:pPr marL="12600">
              <a:lnSpc>
                <a:spcPct val="100000"/>
              </a:lnSpc>
              <a:spcBef>
                <a:spcPts val="6"/>
              </a:spcBef>
            </a:pPr>
            <a:r>
              <a:rPr b="0" lang="en-US" sz="1800" spc="63" strike="noStrike">
                <a:solidFill>
                  <a:srgbClr val="124f5b"/>
                </a:solidFill>
                <a:latin typeface="Verdana"/>
                <a:ea typeface="Arial"/>
              </a:rPr>
              <a:t>An</a:t>
            </a:r>
            <a:r>
              <a:rPr b="0" lang="en-US" sz="1800" spc="-171" strike="noStrike">
                <a:solidFill>
                  <a:srgbClr val="124f5b"/>
                </a:solidFill>
                <a:latin typeface="Verdana"/>
                <a:ea typeface="Arial"/>
              </a:rPr>
              <a:t> </a:t>
            </a:r>
            <a:r>
              <a:rPr b="0" lang="en-US" sz="1800" spc="52" strike="noStrike">
                <a:solidFill>
                  <a:srgbClr val="124f5b"/>
                </a:solidFill>
                <a:latin typeface="Verdana"/>
                <a:ea typeface="Arial"/>
              </a:rPr>
              <a:t>app</a:t>
            </a:r>
            <a:r>
              <a:rPr b="0" lang="en-US" sz="1800" spc="-165" strike="noStrike">
                <a:solidFill>
                  <a:srgbClr val="124f5b"/>
                </a:solidFill>
                <a:latin typeface="Verdana"/>
                <a:ea typeface="Arial"/>
              </a:rPr>
              <a:t> </a:t>
            </a:r>
            <a:r>
              <a:rPr b="0" lang="en-US" sz="1800" spc="-35" strike="noStrike">
                <a:solidFill>
                  <a:srgbClr val="124f5b"/>
                </a:solidFill>
                <a:latin typeface="Verdana"/>
                <a:ea typeface="Arial"/>
              </a:rPr>
              <a:t>is</a:t>
            </a:r>
            <a:r>
              <a:rPr b="0" lang="en-US" sz="1800" spc="-165" strike="noStrike">
                <a:solidFill>
                  <a:srgbClr val="124f5b"/>
                </a:solidFill>
                <a:latin typeface="Verdana"/>
                <a:ea typeface="Arial"/>
              </a:rPr>
              <a:t> </a:t>
            </a:r>
            <a:r>
              <a:rPr b="0" lang="en-US" sz="1800" spc="-1" strike="noStrike">
                <a:solidFill>
                  <a:srgbClr val="124f5b"/>
                </a:solidFill>
                <a:latin typeface="Verdana"/>
                <a:ea typeface="Arial"/>
              </a:rPr>
              <a:t>said</a:t>
            </a:r>
            <a:r>
              <a:rPr b="0" lang="en-US" sz="1800" spc="-165" strike="noStrike">
                <a:solidFill>
                  <a:srgbClr val="124f5b"/>
                </a:solidFill>
                <a:latin typeface="Verdana"/>
                <a:ea typeface="Arial"/>
              </a:rPr>
              <a:t> </a:t>
            </a:r>
            <a:r>
              <a:rPr b="0" lang="en-US" sz="1800" spc="9" strike="noStrike">
                <a:solidFill>
                  <a:srgbClr val="124f5b"/>
                </a:solidFill>
                <a:latin typeface="Verdana"/>
                <a:ea typeface="Arial"/>
              </a:rPr>
              <a:t>to</a:t>
            </a:r>
            <a:r>
              <a:rPr b="0" lang="en-US" sz="1800" spc="-165" strike="noStrike">
                <a:solidFill>
                  <a:srgbClr val="124f5b"/>
                </a:solidFill>
                <a:latin typeface="Verdana"/>
                <a:ea typeface="Arial"/>
              </a:rPr>
              <a:t> </a:t>
            </a:r>
            <a:r>
              <a:rPr b="0" lang="en-US" sz="1800" spc="52" strike="noStrike">
                <a:solidFill>
                  <a:srgbClr val="124f5b"/>
                </a:solidFill>
                <a:latin typeface="Verdana"/>
                <a:ea typeface="Arial"/>
              </a:rPr>
              <a:t>be</a:t>
            </a:r>
            <a:r>
              <a:rPr b="0" lang="en-US" sz="1800" spc="-165" strike="noStrike">
                <a:solidFill>
                  <a:srgbClr val="124f5b"/>
                </a:solidFill>
                <a:latin typeface="Verdana"/>
                <a:ea typeface="Arial"/>
              </a:rPr>
              <a:t> </a:t>
            </a:r>
            <a:r>
              <a:rPr b="0" lang="en-US" sz="1800" spc="4" strike="noStrike">
                <a:solidFill>
                  <a:srgbClr val="124f5b"/>
                </a:solidFill>
                <a:latin typeface="Verdana"/>
                <a:ea typeface="Arial"/>
              </a:rPr>
              <a:t>successful</a:t>
            </a:r>
            <a:r>
              <a:rPr b="0" lang="en-US" sz="1800" spc="-165" strike="noStrike">
                <a:solidFill>
                  <a:srgbClr val="124f5b"/>
                </a:solidFill>
                <a:latin typeface="Verdana"/>
                <a:ea typeface="Arial"/>
              </a:rPr>
              <a:t> </a:t>
            </a:r>
            <a:r>
              <a:rPr b="0" lang="en-US" sz="1800" spc="-21" strike="noStrike">
                <a:solidFill>
                  <a:srgbClr val="124f5b"/>
                </a:solidFill>
                <a:latin typeface="Verdana"/>
                <a:ea typeface="Arial"/>
              </a:rPr>
              <a:t>if</a:t>
            </a:r>
            <a:r>
              <a:rPr b="0" lang="en-US" sz="1800" spc="-165" strike="noStrike">
                <a:solidFill>
                  <a:srgbClr val="124f5b"/>
                </a:solidFill>
                <a:latin typeface="Verdana"/>
                <a:ea typeface="Arial"/>
              </a:rPr>
              <a:t> </a:t>
            </a:r>
            <a:r>
              <a:rPr b="0" lang="en-US" sz="1800" spc="4" strike="noStrike">
                <a:solidFill>
                  <a:srgbClr val="124f5b"/>
                </a:solidFill>
                <a:latin typeface="Verdana"/>
                <a:ea typeface="Arial"/>
              </a:rPr>
              <a:t>it</a:t>
            </a:r>
            <a:r>
              <a:rPr b="0" lang="en-US" sz="1800" spc="-165" strike="noStrike">
                <a:solidFill>
                  <a:srgbClr val="124f5b"/>
                </a:solidFill>
                <a:latin typeface="Verdana"/>
                <a:ea typeface="Arial"/>
              </a:rPr>
              <a:t> </a:t>
            </a:r>
            <a:r>
              <a:rPr b="0" lang="en-US" sz="1800" spc="-111" strike="noStrike">
                <a:solidFill>
                  <a:srgbClr val="124f5b"/>
                </a:solidFill>
                <a:latin typeface="Verdana"/>
                <a:ea typeface="Arial"/>
              </a:rPr>
              <a:t>has:</a:t>
            </a:r>
            <a:endParaRPr b="0" lang="en-US" sz="1800" spc="-1" strike="noStrike">
              <a:latin typeface="Arial"/>
            </a:endParaRPr>
          </a:p>
          <a:p>
            <a:pPr marL="469800" indent="-456840">
              <a:lnSpc>
                <a:spcPct val="100000"/>
              </a:lnSpc>
              <a:buClr>
                <a:srgbClr val="000000"/>
              </a:buClr>
              <a:buFont typeface="AoyagiKouzanFontT"/>
              <a:buChar char="❏"/>
            </a:pPr>
            <a:r>
              <a:rPr b="0" lang="en-US" sz="1800" spc="58" strike="noStrike">
                <a:solidFill>
                  <a:srgbClr val="124f5b"/>
                </a:solidFill>
                <a:latin typeface="Verdana"/>
                <a:ea typeface="Arial"/>
              </a:rPr>
              <a:t>A</a:t>
            </a:r>
            <a:r>
              <a:rPr b="0" lang="en-US" sz="1800" spc="-171" strike="noStrike">
                <a:solidFill>
                  <a:srgbClr val="124f5b"/>
                </a:solidFill>
                <a:latin typeface="Verdana"/>
                <a:ea typeface="Arial"/>
              </a:rPr>
              <a:t> </a:t>
            </a:r>
            <a:r>
              <a:rPr b="0" lang="en-US" sz="1800" spc="63" strike="noStrike">
                <a:solidFill>
                  <a:srgbClr val="124f5b"/>
                </a:solidFill>
                <a:latin typeface="Verdana"/>
                <a:ea typeface="Arial"/>
              </a:rPr>
              <a:t>high</a:t>
            </a:r>
            <a:r>
              <a:rPr b="0" lang="en-US" sz="1800" spc="-165" strike="noStrike">
                <a:solidFill>
                  <a:srgbClr val="124f5b"/>
                </a:solidFill>
                <a:latin typeface="Verdana"/>
                <a:ea typeface="Arial"/>
              </a:rPr>
              <a:t> </a:t>
            </a:r>
            <a:r>
              <a:rPr b="0" lang="en-US" sz="1800" spc="-15" strike="noStrike">
                <a:solidFill>
                  <a:srgbClr val="124f5b"/>
                </a:solidFill>
                <a:latin typeface="Verdana"/>
                <a:ea typeface="Arial"/>
              </a:rPr>
              <a:t>average</a:t>
            </a:r>
            <a:r>
              <a:rPr b="0" lang="en-US" sz="1800" spc="-165" strike="noStrike">
                <a:solidFill>
                  <a:srgbClr val="124f5b"/>
                </a:solidFill>
                <a:latin typeface="Verdana"/>
                <a:ea typeface="Arial"/>
              </a:rPr>
              <a:t> </a:t>
            </a:r>
            <a:r>
              <a:rPr b="0" lang="en-US" sz="1800" spc="-7" strike="noStrike">
                <a:solidFill>
                  <a:srgbClr val="124f5b"/>
                </a:solidFill>
                <a:latin typeface="Verdana"/>
                <a:ea typeface="Arial"/>
              </a:rPr>
              <a:t>user</a:t>
            </a:r>
            <a:r>
              <a:rPr b="0" lang="en-US" sz="1800" spc="-165" strike="noStrike">
                <a:solidFill>
                  <a:srgbClr val="124f5b"/>
                </a:solidFill>
                <a:latin typeface="Verdana"/>
                <a:ea typeface="Arial"/>
              </a:rPr>
              <a:t> </a:t>
            </a:r>
            <a:r>
              <a:rPr b="0" lang="en-US" sz="1800" spc="12" strike="noStrike">
                <a:solidFill>
                  <a:srgbClr val="124f5b"/>
                </a:solidFill>
                <a:latin typeface="Verdana"/>
                <a:ea typeface="Arial"/>
              </a:rPr>
              <a:t>rating</a:t>
            </a:r>
            <a:endParaRPr b="0" lang="en-US" sz="1800" spc="-1" strike="noStrike">
              <a:latin typeface="Arial"/>
            </a:endParaRPr>
          </a:p>
          <a:p>
            <a:pPr marL="469800" indent="-456840">
              <a:lnSpc>
                <a:spcPct val="100000"/>
              </a:lnSpc>
              <a:buClr>
                <a:srgbClr val="000000"/>
              </a:buClr>
              <a:buFont typeface="AoyagiKouzanFontT"/>
              <a:buChar char="❏"/>
            </a:pPr>
            <a:r>
              <a:rPr b="0" lang="en-US" sz="1800" spc="58" strike="noStrike">
                <a:solidFill>
                  <a:srgbClr val="124f5b"/>
                </a:solidFill>
                <a:latin typeface="Verdana"/>
                <a:ea typeface="Arial"/>
              </a:rPr>
              <a:t>A</a:t>
            </a:r>
            <a:r>
              <a:rPr b="0" lang="en-US" sz="1800" spc="-171" strike="noStrike">
                <a:solidFill>
                  <a:srgbClr val="124f5b"/>
                </a:solidFill>
                <a:latin typeface="Verdana"/>
                <a:ea typeface="Arial"/>
              </a:rPr>
              <a:t> </a:t>
            </a:r>
            <a:r>
              <a:rPr b="0" lang="en-US" sz="1800" spc="69" strike="noStrike">
                <a:solidFill>
                  <a:srgbClr val="124f5b"/>
                </a:solidFill>
                <a:latin typeface="Verdana"/>
                <a:ea typeface="Arial"/>
              </a:rPr>
              <a:t>good</a:t>
            </a:r>
            <a:r>
              <a:rPr b="0" lang="en-US" sz="1800" spc="-165" strike="noStrike">
                <a:solidFill>
                  <a:srgbClr val="124f5b"/>
                </a:solidFill>
                <a:latin typeface="Verdana"/>
                <a:ea typeface="Arial"/>
              </a:rPr>
              <a:t> </a:t>
            </a:r>
            <a:r>
              <a:rPr b="0" lang="en-US" sz="1800" spc="58" strike="noStrike">
                <a:solidFill>
                  <a:srgbClr val="124f5b"/>
                </a:solidFill>
                <a:latin typeface="Verdana"/>
                <a:ea typeface="Arial"/>
              </a:rPr>
              <a:t>number</a:t>
            </a:r>
            <a:r>
              <a:rPr b="0" lang="en-US" sz="1800" spc="-165" strike="noStrike">
                <a:solidFill>
                  <a:srgbClr val="124f5b"/>
                </a:solidFill>
                <a:latin typeface="Verdana"/>
                <a:ea typeface="Arial"/>
              </a:rPr>
              <a:t> </a:t>
            </a:r>
            <a:r>
              <a:rPr b="0" lang="en-US" sz="1800" spc="4" strike="noStrike">
                <a:solidFill>
                  <a:srgbClr val="124f5b"/>
                </a:solidFill>
                <a:latin typeface="Verdana"/>
                <a:ea typeface="Arial"/>
              </a:rPr>
              <a:t>of</a:t>
            </a:r>
            <a:r>
              <a:rPr b="0" lang="en-US" sz="1800" spc="-165" strike="noStrike">
                <a:solidFill>
                  <a:srgbClr val="124f5b"/>
                </a:solidFill>
                <a:latin typeface="Verdana"/>
                <a:ea typeface="Arial"/>
              </a:rPr>
              <a:t> </a:t>
            </a:r>
            <a:r>
              <a:rPr b="0" lang="en-US" sz="1800" spc="-7" strike="noStrike">
                <a:solidFill>
                  <a:srgbClr val="124f5b"/>
                </a:solidFill>
                <a:latin typeface="Verdana"/>
                <a:ea typeface="Arial"/>
              </a:rPr>
              <a:t>positive</a:t>
            </a:r>
            <a:r>
              <a:rPr b="0" lang="en-US" sz="1800" spc="-165" strike="noStrike">
                <a:solidFill>
                  <a:srgbClr val="124f5b"/>
                </a:solidFill>
                <a:latin typeface="Verdana"/>
                <a:ea typeface="Arial"/>
              </a:rPr>
              <a:t> </a:t>
            </a:r>
            <a:r>
              <a:rPr b="0" lang="en-US" sz="1800" spc="-21" strike="noStrike">
                <a:solidFill>
                  <a:srgbClr val="124f5b"/>
                </a:solidFill>
                <a:latin typeface="Verdana"/>
                <a:ea typeface="Arial"/>
              </a:rPr>
              <a:t>reviews</a:t>
            </a:r>
            <a:endParaRPr b="0" lang="en-US" sz="1800" spc="-1" strike="noStrike">
              <a:latin typeface="Arial"/>
            </a:endParaRPr>
          </a:p>
          <a:p>
            <a:pPr marL="469800" indent="-456840">
              <a:lnSpc>
                <a:spcPct val="100000"/>
              </a:lnSpc>
              <a:buClr>
                <a:srgbClr val="000000"/>
              </a:buClr>
              <a:buFont typeface="AoyagiKouzanFontT"/>
              <a:buChar char="❏"/>
            </a:pPr>
            <a:r>
              <a:rPr b="0" lang="en-US" sz="1800" spc="58" strike="noStrike">
                <a:solidFill>
                  <a:srgbClr val="124f5b"/>
                </a:solidFill>
                <a:latin typeface="Verdana"/>
                <a:ea typeface="Arial"/>
              </a:rPr>
              <a:t>A</a:t>
            </a:r>
            <a:r>
              <a:rPr b="0" lang="en-US" sz="1800" spc="-171" strike="noStrike">
                <a:solidFill>
                  <a:srgbClr val="124f5b"/>
                </a:solidFill>
                <a:latin typeface="Verdana"/>
                <a:ea typeface="Arial"/>
              </a:rPr>
              <a:t> </a:t>
            </a:r>
            <a:r>
              <a:rPr b="0" lang="en-US" sz="1800" spc="69" strike="noStrike">
                <a:solidFill>
                  <a:srgbClr val="124f5b"/>
                </a:solidFill>
                <a:latin typeface="Verdana"/>
                <a:ea typeface="Arial"/>
              </a:rPr>
              <a:t>good</a:t>
            </a:r>
            <a:r>
              <a:rPr b="0" lang="en-US" sz="1800" spc="-165" strike="noStrike">
                <a:solidFill>
                  <a:srgbClr val="124f5b"/>
                </a:solidFill>
                <a:latin typeface="Verdana"/>
                <a:ea typeface="Arial"/>
              </a:rPr>
              <a:t> </a:t>
            </a:r>
            <a:r>
              <a:rPr b="0" lang="en-US" sz="1800" spc="58" strike="noStrike">
                <a:solidFill>
                  <a:srgbClr val="124f5b"/>
                </a:solidFill>
                <a:latin typeface="Verdana"/>
                <a:ea typeface="Arial"/>
              </a:rPr>
              <a:t>number</a:t>
            </a:r>
            <a:r>
              <a:rPr b="0" lang="en-US" sz="1800" spc="-165" strike="noStrike">
                <a:solidFill>
                  <a:srgbClr val="124f5b"/>
                </a:solidFill>
                <a:latin typeface="Verdana"/>
                <a:ea typeface="Arial"/>
              </a:rPr>
              <a:t> </a:t>
            </a:r>
            <a:r>
              <a:rPr b="0" lang="en-US" sz="1800" spc="4" strike="noStrike">
                <a:solidFill>
                  <a:srgbClr val="124f5b"/>
                </a:solidFill>
                <a:latin typeface="Verdana"/>
                <a:ea typeface="Arial"/>
              </a:rPr>
              <a:t>of</a:t>
            </a:r>
            <a:r>
              <a:rPr b="0" lang="en-US" sz="1800" spc="-165" strike="noStrike">
                <a:solidFill>
                  <a:srgbClr val="124f5b"/>
                </a:solidFill>
                <a:latin typeface="Verdana"/>
                <a:ea typeface="Arial"/>
              </a:rPr>
              <a:t> </a:t>
            </a:r>
            <a:r>
              <a:rPr b="0" lang="en-US" sz="1800" spc="32" strike="noStrike">
                <a:solidFill>
                  <a:srgbClr val="124f5b"/>
                </a:solidFill>
                <a:latin typeface="Verdana"/>
                <a:ea typeface="Arial"/>
              </a:rPr>
              <a:t>monthly</a:t>
            </a:r>
            <a:r>
              <a:rPr b="0" lang="en-US" sz="1800" spc="-165" strike="noStrike">
                <a:solidFill>
                  <a:srgbClr val="124f5b"/>
                </a:solidFill>
                <a:latin typeface="Verdana"/>
                <a:ea typeface="Arial"/>
              </a:rPr>
              <a:t> </a:t>
            </a:r>
            <a:r>
              <a:rPr b="0" lang="en-US" sz="1800" spc="-15" strike="noStrike">
                <a:solidFill>
                  <a:srgbClr val="124f5b"/>
                </a:solidFill>
                <a:latin typeface="Verdana"/>
                <a:ea typeface="Arial"/>
              </a:rPr>
              <a:t>average</a:t>
            </a:r>
            <a:r>
              <a:rPr b="0" lang="en-US" sz="1800" spc="-165" strike="noStrike">
                <a:solidFill>
                  <a:srgbClr val="124f5b"/>
                </a:solidFill>
                <a:latin typeface="Verdana"/>
                <a:ea typeface="Arial"/>
              </a:rPr>
              <a:t> </a:t>
            </a:r>
            <a:r>
              <a:rPr b="0" lang="en-US" sz="1800" spc="-21" strike="noStrike">
                <a:solidFill>
                  <a:srgbClr val="124f5b"/>
                </a:solidFill>
                <a:latin typeface="Verdana"/>
                <a:ea typeface="Arial"/>
              </a:rPr>
              <a:t>users</a:t>
            </a:r>
            <a:endParaRPr b="0" lang="en-US" sz="1800" spc="-1" strike="noStrike">
              <a:latin typeface="Arial"/>
            </a:endParaRPr>
          </a:p>
          <a:p>
            <a:pPr marL="469800" indent="-456840">
              <a:lnSpc>
                <a:spcPct val="100000"/>
              </a:lnSpc>
              <a:buClr>
                <a:srgbClr val="000000"/>
              </a:buClr>
              <a:buFont typeface="AoyagiKouzanFontT"/>
              <a:buChar char="❏"/>
            </a:pPr>
            <a:r>
              <a:rPr b="0" lang="en-US" sz="1800" spc="69" strike="noStrike">
                <a:solidFill>
                  <a:srgbClr val="124f5b"/>
                </a:solidFill>
                <a:latin typeface="Verdana"/>
                <a:ea typeface="Arial"/>
              </a:rPr>
              <a:t>High</a:t>
            </a:r>
            <a:r>
              <a:rPr b="0" lang="en-US" sz="1800" spc="-171" strike="noStrike">
                <a:solidFill>
                  <a:srgbClr val="124f5b"/>
                </a:solidFill>
                <a:latin typeface="Verdana"/>
                <a:ea typeface="Arial"/>
              </a:rPr>
              <a:t> </a:t>
            </a:r>
            <a:r>
              <a:rPr b="0" lang="en-US" sz="1800" spc="-7" strike="noStrike">
                <a:solidFill>
                  <a:srgbClr val="124f5b"/>
                </a:solidFill>
                <a:latin typeface="Verdana"/>
                <a:ea typeface="Arial"/>
              </a:rPr>
              <a:t>revenue</a:t>
            </a:r>
            <a:r>
              <a:rPr b="0" lang="en-US" sz="1800" spc="-165" strike="noStrike">
                <a:solidFill>
                  <a:srgbClr val="124f5b"/>
                </a:solidFill>
                <a:latin typeface="Verdana"/>
                <a:ea typeface="Arial"/>
              </a:rPr>
              <a:t> </a:t>
            </a:r>
            <a:r>
              <a:rPr b="0" lang="en-US" sz="1800" spc="18" strike="noStrike">
                <a:solidFill>
                  <a:srgbClr val="124f5b"/>
                </a:solidFill>
                <a:latin typeface="Verdana"/>
                <a:ea typeface="Arial"/>
              </a:rPr>
              <a:t>per</a:t>
            </a:r>
            <a:r>
              <a:rPr b="0" lang="en-US" sz="1800" spc="-165" strike="noStrike">
                <a:solidFill>
                  <a:srgbClr val="124f5b"/>
                </a:solidFill>
                <a:latin typeface="Verdana"/>
                <a:ea typeface="Arial"/>
              </a:rPr>
              <a:t> </a:t>
            </a:r>
            <a:r>
              <a:rPr b="0" lang="en-US" sz="1800" spc="29" strike="noStrike">
                <a:solidFill>
                  <a:srgbClr val="124f5b"/>
                </a:solidFill>
                <a:latin typeface="Verdana"/>
                <a:ea typeface="Arial"/>
              </a:rPr>
              <a:t>customer</a:t>
            </a:r>
            <a:r>
              <a:rPr b="0" lang="en-US" sz="1800" spc="-165" strike="noStrike">
                <a:solidFill>
                  <a:srgbClr val="124f5b"/>
                </a:solidFill>
                <a:latin typeface="Verdana"/>
                <a:ea typeface="Arial"/>
              </a:rPr>
              <a:t> </a:t>
            </a:r>
            <a:r>
              <a:rPr b="0" lang="en-US" sz="1800" spc="49" strike="noStrike">
                <a:solidFill>
                  <a:srgbClr val="124f5b"/>
                </a:solidFill>
                <a:latin typeface="Verdana"/>
                <a:ea typeface="Arial"/>
              </a:rPr>
              <a:t>and</a:t>
            </a:r>
            <a:r>
              <a:rPr b="0" lang="en-US" sz="1800" spc="-165" strike="noStrike">
                <a:solidFill>
                  <a:srgbClr val="124f5b"/>
                </a:solidFill>
                <a:latin typeface="Verdana"/>
                <a:ea typeface="Arial"/>
              </a:rPr>
              <a:t> </a:t>
            </a:r>
            <a:r>
              <a:rPr b="0" lang="en-US" sz="1800" spc="-15" strike="noStrike">
                <a:solidFill>
                  <a:srgbClr val="124f5b"/>
                </a:solidFill>
                <a:latin typeface="Verdana"/>
                <a:ea typeface="Arial"/>
              </a:rPr>
              <a:t>so</a:t>
            </a:r>
            <a:r>
              <a:rPr b="0" lang="en-US" sz="1800" spc="-165" strike="noStrike">
                <a:solidFill>
                  <a:srgbClr val="124f5b"/>
                </a:solidFill>
                <a:latin typeface="Verdana"/>
                <a:ea typeface="Arial"/>
              </a:rPr>
              <a:t> </a:t>
            </a:r>
            <a:r>
              <a:rPr b="0" lang="en-US" sz="1800" spc="-55" strike="noStrike">
                <a:solidFill>
                  <a:srgbClr val="124f5b"/>
                </a:solidFill>
                <a:latin typeface="Verdana"/>
                <a:ea typeface="Arial"/>
              </a:rPr>
              <a:t>on.</a:t>
            </a:r>
            <a:endParaRPr b="0" lang="en-US" sz="1800" spc="-1" strike="noStrike">
              <a:latin typeface="Arial"/>
            </a:endParaRPr>
          </a:p>
        </p:txBody>
      </p:sp>
      <p:sp>
        <p:nvSpPr>
          <p:cNvPr id="229" name="CustomShape 3"/>
          <p:cNvSpPr/>
          <p:nvPr/>
        </p:nvSpPr>
        <p:spPr>
          <a:xfrm>
            <a:off x="970920" y="294480"/>
            <a:ext cx="3689640" cy="43956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1" lang="en-US" sz="2800" spc="-86" strike="noStrike">
                <a:solidFill>
                  <a:srgbClr val="cc0000"/>
                </a:solidFill>
                <a:latin typeface="Arial"/>
                <a:ea typeface="Arial"/>
              </a:rPr>
              <a:t>Problem</a:t>
            </a:r>
            <a:r>
              <a:rPr b="1" lang="en-US" sz="2800" spc="-225" strike="noStrike">
                <a:solidFill>
                  <a:srgbClr val="cc0000"/>
                </a:solidFill>
                <a:latin typeface="Arial"/>
                <a:ea typeface="Arial"/>
              </a:rPr>
              <a:t> </a:t>
            </a:r>
            <a:r>
              <a:rPr b="1" lang="en-US" sz="2800" spc="-97" strike="noStrike">
                <a:solidFill>
                  <a:srgbClr val="cc0000"/>
                </a:solidFill>
                <a:latin typeface="Arial"/>
                <a:ea typeface="Arial"/>
              </a:rPr>
              <a:t>Statement</a:t>
            </a:r>
            <a:endParaRPr b="0" lang="en-US" sz="2800" spc="-1" strike="noStrike">
              <a:latin typeface="Arial"/>
            </a:endParaRPr>
          </a:p>
        </p:txBody>
      </p:sp>
      <p:sp>
        <p:nvSpPr>
          <p:cNvPr id="230" name="CustomShape 4"/>
          <p:cNvSpPr/>
          <p:nvPr/>
        </p:nvSpPr>
        <p:spPr>
          <a:xfrm>
            <a:off x="5778000" y="3273840"/>
            <a:ext cx="1450080" cy="1837440"/>
          </a:xfrm>
          <a:prstGeom prst="rect">
            <a:avLst/>
          </a:prstGeom>
          <a:blipFill rotWithShape="0">
            <a:blip r:embed="rId1"/>
            <a:stretch>
              <a:fillRect/>
            </a:stretch>
          </a:blipFill>
          <a:ln>
            <a:noFill/>
          </a:ln>
        </p:spPr>
        <p:style>
          <a:lnRef idx="0"/>
          <a:fillRef idx="0"/>
          <a:effectRef idx="0"/>
          <a:fontRef idx="minor"/>
        </p:style>
      </p:sp>
      <p:sp>
        <p:nvSpPr>
          <p:cNvPr id="231" name="CustomShape 5"/>
          <p:cNvSpPr/>
          <p:nvPr/>
        </p:nvSpPr>
        <p:spPr>
          <a:xfrm>
            <a:off x="7650000" y="3240720"/>
            <a:ext cx="1349280" cy="1865160"/>
          </a:xfrm>
          <a:prstGeom prst="rect">
            <a:avLst/>
          </a:prstGeom>
          <a:blipFill rotWithShape="0">
            <a:blip r:embed="rId2"/>
            <a:stretch>
              <a:fillRect/>
            </a:stretch>
          </a:blipFill>
          <a:ln>
            <a:noFill/>
          </a:ln>
        </p:spPr>
        <p:style>
          <a:lnRef idx="0"/>
          <a:fillRef idx="0"/>
          <a:effectRef idx="0"/>
          <a:fontRef idx="minor"/>
        </p:style>
      </p:sp>
      <p:grpSp>
        <p:nvGrpSpPr>
          <p:cNvPr id="232" name="Group 6"/>
          <p:cNvGrpSpPr/>
          <p:nvPr/>
        </p:nvGrpSpPr>
        <p:grpSpPr>
          <a:xfrm>
            <a:off x="315000" y="231480"/>
            <a:ext cx="598680" cy="578160"/>
            <a:chOff x="315000" y="231480"/>
            <a:chExt cx="598680" cy="578160"/>
          </a:xfrm>
        </p:grpSpPr>
        <p:sp>
          <p:nvSpPr>
            <p:cNvPr id="233" name="CustomShape 7"/>
            <p:cNvSpPr/>
            <p:nvPr/>
          </p:nvSpPr>
          <p:spPr>
            <a:xfrm>
              <a:off x="315000" y="231480"/>
              <a:ext cx="598680" cy="578160"/>
            </a:xfrm>
            <a:prstGeom prst="rect">
              <a:avLst/>
            </a:prstGeom>
            <a:blipFill rotWithShape="0">
              <a:blip r:embed="rId3"/>
              <a:stretch>
                <a:fillRect/>
              </a:stretch>
            </a:blipFill>
            <a:ln>
              <a:noFill/>
            </a:ln>
          </p:spPr>
          <p:style>
            <a:lnRef idx="0"/>
            <a:fillRef idx="0"/>
            <a:effectRef idx="0"/>
            <a:fontRef idx="minor"/>
          </p:style>
        </p:sp>
        <p:sp>
          <p:nvSpPr>
            <p:cNvPr id="234" name="CustomShape 8"/>
            <p:cNvSpPr/>
            <p:nvPr/>
          </p:nvSpPr>
          <p:spPr>
            <a:xfrm>
              <a:off x="358920" y="259560"/>
              <a:ext cx="514080" cy="497520"/>
            </a:xfrm>
            <a:prstGeom prst="rect">
              <a:avLst/>
            </a:prstGeom>
            <a:blipFill rotWithShape="0">
              <a:blip r:embed="rId4"/>
              <a:stretch>
                <a:fillRect/>
              </a:stretch>
            </a:blip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0" y="677160"/>
            <a:ext cx="9143640" cy="4465800"/>
          </a:xfrm>
          <a:prstGeom prst="rect">
            <a:avLst/>
          </a:prstGeom>
          <a:blipFill rotWithShape="0">
            <a:blip r:embed="rId1"/>
            <a:stretch>
              <a:fillRect/>
            </a:stretch>
          </a:blipFill>
          <a:ln>
            <a:noFill/>
          </a:ln>
          <a:effectLst>
            <a:outerShdw algn="ctr" blurRad="149987" dir="8461089" dist="250081">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0"/>
          <a:fillRef idx="0"/>
          <a:effectRef idx="0"/>
          <a:fontRef idx="minor"/>
        </p:style>
        <p:txBody>
          <a:bodyPr>
            <a:noAutofit/>
          </a:bodyPr>
          <a:p>
            <a:pPr marL="196920" indent="-285480">
              <a:lnSpc>
                <a:spcPct val="80000"/>
              </a:lnSpc>
              <a:buClr>
                <a:srgbClr val="000000"/>
              </a:buClr>
              <a:buFont typeface="Wingdings" charset="2"/>
              <a:buChar char=""/>
            </a:pPr>
            <a:r>
              <a:rPr b="0" lang="en-US" sz="1400" spc="-1" strike="noStrike">
                <a:solidFill>
                  <a:srgbClr val="004b53"/>
                </a:solidFill>
                <a:latin typeface="Arial"/>
                <a:ea typeface="Arial"/>
              </a:rPr>
              <a:t> </a:t>
            </a:r>
            <a:r>
              <a:rPr b="0" lang="en-US" sz="1400" spc="-1" strike="noStrike">
                <a:solidFill>
                  <a:srgbClr val="004b53"/>
                </a:solidFill>
                <a:latin typeface="Arial"/>
                <a:ea typeface="Arial"/>
              </a:rPr>
              <a:t>Introduction</a:t>
            </a:r>
            <a:endParaRPr b="0" lang="en-US" sz="1400" spc="-1" strike="noStrike">
              <a:latin typeface="Arial"/>
            </a:endParaRPr>
          </a:p>
          <a:p>
            <a:pPr>
              <a:lnSpc>
                <a:spcPct val="80000"/>
              </a:lnSpc>
            </a:pPr>
            <a:endParaRPr b="0" lang="en-US" sz="1400" spc="-1" strike="noStrike">
              <a:latin typeface="Arial"/>
            </a:endParaRPr>
          </a:p>
          <a:p>
            <a:pPr marL="209520" indent="-285480">
              <a:lnSpc>
                <a:spcPct val="80000"/>
              </a:lnSpc>
              <a:buClr>
                <a:srgbClr val="000000"/>
              </a:buClr>
              <a:buFont typeface="Wingdings" charset="2"/>
              <a:buChar char=""/>
            </a:pPr>
            <a:r>
              <a:rPr b="0" lang="en-US" sz="1400" spc="-1" strike="noStrike">
                <a:solidFill>
                  <a:srgbClr val="004b53"/>
                </a:solidFill>
                <a:latin typeface="Arial"/>
                <a:ea typeface="Arial"/>
              </a:rPr>
              <a:t> </a:t>
            </a:r>
            <a:r>
              <a:rPr b="0" lang="en-US" sz="1400" spc="-1" strike="noStrike">
                <a:solidFill>
                  <a:srgbClr val="004b53"/>
                </a:solidFill>
                <a:latin typeface="Arial"/>
                <a:ea typeface="Arial"/>
              </a:rPr>
              <a:t>Category wise play store apps installs</a:t>
            </a:r>
            <a:endParaRPr b="0" lang="en-US" sz="1400" spc="-1" strike="noStrike">
              <a:latin typeface="Arial"/>
            </a:endParaRPr>
          </a:p>
          <a:p>
            <a:pPr>
              <a:lnSpc>
                <a:spcPct val="80000"/>
              </a:lnSpc>
            </a:pPr>
            <a:endParaRPr b="0" lang="en-US" sz="1400" spc="-1" strike="noStrike">
              <a:latin typeface="Arial"/>
            </a:endParaRPr>
          </a:p>
          <a:p>
            <a:pPr marL="209520" indent="-285480">
              <a:lnSpc>
                <a:spcPct val="80000"/>
              </a:lnSpc>
              <a:buClr>
                <a:srgbClr val="000000"/>
              </a:buClr>
              <a:buFont typeface="Wingdings" charset="2"/>
              <a:buChar char=""/>
            </a:pPr>
            <a:r>
              <a:rPr b="0" lang="en-US" sz="1400" spc="-1" strike="noStrike">
                <a:solidFill>
                  <a:srgbClr val="004b53"/>
                </a:solidFill>
                <a:latin typeface="Arial"/>
                <a:ea typeface="Arial"/>
              </a:rPr>
              <a:t> </a:t>
            </a:r>
            <a:r>
              <a:rPr b="0" lang="en-US" sz="1400" spc="-1" strike="noStrike">
                <a:solidFill>
                  <a:srgbClr val="004b53"/>
                </a:solidFill>
                <a:latin typeface="Arial"/>
                <a:ea typeface="Arial"/>
              </a:rPr>
              <a:t>Category wise most popular apps</a:t>
            </a:r>
            <a:endParaRPr b="0" lang="en-US" sz="1400" spc="-1" strike="noStrike">
              <a:latin typeface="Arial"/>
            </a:endParaRPr>
          </a:p>
          <a:p>
            <a:pPr>
              <a:lnSpc>
                <a:spcPct val="80000"/>
              </a:lnSpc>
            </a:pPr>
            <a:endParaRPr b="0" lang="en-US" sz="1400" spc="-1" strike="noStrike">
              <a:latin typeface="Arial"/>
            </a:endParaRPr>
          </a:p>
          <a:p>
            <a:pPr marL="209520" indent="-285480">
              <a:lnSpc>
                <a:spcPct val="80000"/>
              </a:lnSpc>
              <a:buClr>
                <a:srgbClr val="000000"/>
              </a:buClr>
              <a:buFont typeface="Wingdings" charset="2"/>
              <a:buChar char=""/>
            </a:pPr>
            <a:r>
              <a:rPr b="0" lang="en-US" sz="1400" spc="-1" strike="noStrike">
                <a:solidFill>
                  <a:srgbClr val="004b53"/>
                </a:solidFill>
                <a:latin typeface="Arial"/>
                <a:ea typeface="Arial"/>
              </a:rPr>
              <a:t> </a:t>
            </a:r>
            <a:r>
              <a:rPr b="0" lang="en-US" sz="1400" spc="-1" strike="noStrike">
                <a:solidFill>
                  <a:srgbClr val="004b53"/>
                </a:solidFill>
                <a:latin typeface="Arial"/>
                <a:ea typeface="Arial"/>
              </a:rPr>
              <a:t>Top 10 apps in play store considering all the parameters</a:t>
            </a:r>
            <a:endParaRPr b="0" lang="en-US" sz="1400" spc="-1" strike="noStrike">
              <a:latin typeface="Arial"/>
            </a:endParaRPr>
          </a:p>
          <a:p>
            <a:pPr>
              <a:lnSpc>
                <a:spcPct val="80000"/>
              </a:lnSpc>
            </a:pPr>
            <a:endParaRPr b="0" lang="en-US" sz="1400" spc="-1" strike="noStrike">
              <a:latin typeface="Arial"/>
            </a:endParaRPr>
          </a:p>
          <a:p>
            <a:pPr marL="209520" indent="-285480">
              <a:lnSpc>
                <a:spcPct val="80000"/>
              </a:lnSpc>
              <a:buClr>
                <a:srgbClr val="000000"/>
              </a:buClr>
              <a:buFont typeface="Wingdings" charset="2"/>
              <a:buChar char=""/>
            </a:pPr>
            <a:r>
              <a:rPr b="0" lang="en-US" sz="1400" spc="-1" strike="noStrike">
                <a:solidFill>
                  <a:srgbClr val="004b53"/>
                </a:solidFill>
                <a:latin typeface="Arial"/>
                <a:ea typeface="Arial"/>
              </a:rPr>
              <a:t> </a:t>
            </a:r>
            <a:r>
              <a:rPr b="0" lang="en-US" sz="1400" spc="-1" strike="noStrike">
                <a:solidFill>
                  <a:srgbClr val="004b53"/>
                </a:solidFill>
                <a:latin typeface="Arial"/>
                <a:ea typeface="Arial"/>
              </a:rPr>
              <a:t>Average installs, category wise</a:t>
            </a:r>
            <a:endParaRPr b="0" lang="en-US" sz="1400" spc="-1" strike="noStrike">
              <a:latin typeface="Arial"/>
            </a:endParaRPr>
          </a:p>
          <a:p>
            <a:pPr>
              <a:lnSpc>
                <a:spcPct val="80000"/>
              </a:lnSpc>
            </a:pPr>
            <a:endParaRPr b="0" lang="en-US" sz="1400" spc="-1" strike="noStrike">
              <a:latin typeface="Arial"/>
            </a:endParaRPr>
          </a:p>
          <a:p>
            <a:pPr marL="209520" indent="-285480">
              <a:lnSpc>
                <a:spcPct val="80000"/>
              </a:lnSpc>
              <a:buClr>
                <a:srgbClr val="000000"/>
              </a:buClr>
              <a:buFont typeface="Wingdings" charset="2"/>
              <a:buChar char=""/>
            </a:pPr>
            <a:r>
              <a:rPr b="0" lang="en-US" sz="1400" spc="-1" strike="noStrike">
                <a:solidFill>
                  <a:srgbClr val="004b53"/>
                </a:solidFill>
                <a:latin typeface="Arial"/>
                <a:ea typeface="Arial"/>
              </a:rPr>
              <a:t> </a:t>
            </a:r>
            <a:r>
              <a:rPr b="0" lang="en-US" sz="1400" spc="-1" strike="noStrike">
                <a:solidFill>
                  <a:srgbClr val="004b53"/>
                </a:solidFill>
                <a:latin typeface="Arial"/>
                <a:ea typeface="Arial"/>
              </a:rPr>
              <a:t>Most installed apps in communication category</a:t>
            </a:r>
            <a:endParaRPr b="0" lang="en-US" sz="1400" spc="-1" strike="noStrike">
              <a:latin typeface="Arial"/>
            </a:endParaRPr>
          </a:p>
          <a:p>
            <a:pPr>
              <a:lnSpc>
                <a:spcPct val="80000"/>
              </a:lnSpc>
            </a:pPr>
            <a:endParaRPr b="0" lang="en-US" sz="1400" spc="-1" strike="noStrike">
              <a:latin typeface="Arial"/>
            </a:endParaRPr>
          </a:p>
          <a:p>
            <a:pPr marL="209520" indent="-285480">
              <a:lnSpc>
                <a:spcPct val="80000"/>
              </a:lnSpc>
              <a:buClr>
                <a:srgbClr val="000000"/>
              </a:buClr>
              <a:buFont typeface="Wingdings" charset="2"/>
              <a:buChar char=""/>
            </a:pPr>
            <a:r>
              <a:rPr b="0" lang="en-US" sz="1400" spc="-1" strike="noStrike">
                <a:solidFill>
                  <a:srgbClr val="004b53"/>
                </a:solidFill>
                <a:latin typeface="Arial"/>
                <a:ea typeface="Arial"/>
              </a:rPr>
              <a:t> </a:t>
            </a:r>
            <a:r>
              <a:rPr b="0" lang="en-US" sz="1400" spc="-1" strike="noStrike">
                <a:solidFill>
                  <a:srgbClr val="004b53"/>
                </a:solidFill>
                <a:latin typeface="Arial"/>
                <a:ea typeface="Arial"/>
              </a:rPr>
              <a:t>Average sizes of apps in each category</a:t>
            </a:r>
            <a:endParaRPr b="0" lang="en-US" sz="1400" spc="-1" strike="noStrike">
              <a:latin typeface="Arial"/>
            </a:endParaRPr>
          </a:p>
          <a:p>
            <a:pPr>
              <a:lnSpc>
                <a:spcPct val="80000"/>
              </a:lnSpc>
            </a:pPr>
            <a:endParaRPr b="0" lang="en-US" sz="1400" spc="-1" strike="noStrike">
              <a:latin typeface="Arial"/>
            </a:endParaRPr>
          </a:p>
          <a:p>
            <a:pPr marL="209520" indent="-285480">
              <a:lnSpc>
                <a:spcPct val="80000"/>
              </a:lnSpc>
              <a:buClr>
                <a:srgbClr val="000000"/>
              </a:buClr>
              <a:buFont typeface="Wingdings" charset="2"/>
              <a:buChar char=""/>
            </a:pPr>
            <a:r>
              <a:rPr b="0" lang="en-US" sz="1400" spc="-1" strike="noStrike">
                <a:solidFill>
                  <a:srgbClr val="004b53"/>
                </a:solidFill>
                <a:latin typeface="Arial"/>
                <a:ea typeface="Arial"/>
              </a:rPr>
              <a:t> </a:t>
            </a:r>
            <a:r>
              <a:rPr b="0" lang="en-US" sz="1400" spc="-1" strike="noStrike">
                <a:solidFill>
                  <a:srgbClr val="004b53"/>
                </a:solidFill>
                <a:latin typeface="Arial"/>
                <a:ea typeface="Arial"/>
              </a:rPr>
              <a:t>Category wise percentage of paid apps</a:t>
            </a:r>
            <a:endParaRPr b="0" lang="en-US" sz="1400" spc="-1" strike="noStrike">
              <a:latin typeface="Arial"/>
            </a:endParaRPr>
          </a:p>
          <a:p>
            <a:pPr>
              <a:lnSpc>
                <a:spcPct val="80000"/>
              </a:lnSpc>
            </a:pPr>
            <a:endParaRPr b="0" lang="en-US" sz="1400" spc="-1" strike="noStrike">
              <a:latin typeface="Arial"/>
            </a:endParaRPr>
          </a:p>
          <a:p>
            <a:pPr marL="209520" indent="-285480">
              <a:lnSpc>
                <a:spcPct val="80000"/>
              </a:lnSpc>
              <a:buClr>
                <a:srgbClr val="000000"/>
              </a:buClr>
              <a:buFont typeface="Wingdings" charset="2"/>
              <a:buChar char=""/>
            </a:pPr>
            <a:r>
              <a:rPr b="0" lang="en-US" sz="1400" spc="-1" strike="noStrike">
                <a:solidFill>
                  <a:srgbClr val="004b53"/>
                </a:solidFill>
                <a:latin typeface="Arial"/>
                <a:ea typeface="Arial"/>
              </a:rPr>
              <a:t> </a:t>
            </a:r>
            <a:r>
              <a:rPr b="0" lang="en-US" sz="1400" spc="-1" strike="noStrike">
                <a:solidFill>
                  <a:srgbClr val="004b53"/>
                </a:solidFill>
                <a:latin typeface="Arial"/>
                <a:ea typeface="Arial"/>
              </a:rPr>
              <a:t>Category wise top installed paid apps</a:t>
            </a:r>
            <a:endParaRPr b="0" lang="en-US" sz="1400" spc="-1" strike="noStrike">
              <a:latin typeface="Arial"/>
            </a:endParaRPr>
          </a:p>
          <a:p>
            <a:pPr>
              <a:lnSpc>
                <a:spcPct val="80000"/>
              </a:lnSpc>
            </a:pPr>
            <a:endParaRPr b="0" lang="en-US" sz="1400" spc="-1" strike="noStrike">
              <a:latin typeface="Arial"/>
            </a:endParaRPr>
          </a:p>
          <a:p>
            <a:pPr marL="209520" indent="-285480">
              <a:lnSpc>
                <a:spcPct val="80000"/>
              </a:lnSpc>
              <a:buClr>
                <a:srgbClr val="000000"/>
              </a:buClr>
              <a:buFont typeface="Wingdings" charset="2"/>
              <a:buChar char=""/>
            </a:pPr>
            <a:r>
              <a:rPr b="0" lang="en-US" sz="1400" spc="-1" strike="noStrike">
                <a:solidFill>
                  <a:srgbClr val="004b53"/>
                </a:solidFill>
                <a:latin typeface="Arial"/>
                <a:ea typeface="Arial"/>
              </a:rPr>
              <a:t> </a:t>
            </a:r>
            <a:r>
              <a:rPr b="0" lang="en-US" sz="1400" spc="-1" strike="noStrike">
                <a:solidFill>
                  <a:srgbClr val="004b53"/>
                </a:solidFill>
                <a:latin typeface="Arial"/>
                <a:ea typeface="Arial"/>
              </a:rPr>
              <a:t>Average rating rating of paid apps</a:t>
            </a:r>
            <a:endParaRPr b="0" lang="en-US" sz="1400" spc="-1" strike="noStrike">
              <a:latin typeface="Arial"/>
            </a:endParaRPr>
          </a:p>
          <a:p>
            <a:pPr>
              <a:lnSpc>
                <a:spcPct val="80000"/>
              </a:lnSpc>
            </a:pPr>
            <a:endParaRPr b="0" lang="en-US" sz="1400" spc="-1" strike="noStrike">
              <a:latin typeface="Arial"/>
            </a:endParaRPr>
          </a:p>
          <a:p>
            <a:pPr marL="209520" indent="-285480">
              <a:lnSpc>
                <a:spcPct val="80000"/>
              </a:lnSpc>
              <a:buClr>
                <a:srgbClr val="000000"/>
              </a:buClr>
              <a:buFont typeface="Wingdings" charset="2"/>
              <a:buChar char=""/>
            </a:pPr>
            <a:r>
              <a:rPr b="0" lang="en-US" sz="1400" spc="-1" strike="noStrike">
                <a:solidFill>
                  <a:srgbClr val="004b53"/>
                </a:solidFill>
                <a:latin typeface="Arial"/>
                <a:ea typeface="Arial"/>
              </a:rPr>
              <a:t> </a:t>
            </a:r>
            <a:r>
              <a:rPr b="0" lang="en-US" sz="1400" spc="-1" strike="noStrike">
                <a:solidFill>
                  <a:srgbClr val="004b53"/>
                </a:solidFill>
                <a:latin typeface="Arial"/>
                <a:ea typeface="Arial"/>
              </a:rPr>
              <a:t>Correlation between Rating ,Installs and Price </a:t>
            </a:r>
            <a:endParaRPr b="0" lang="en-US" sz="1400" spc="-1" strike="noStrike">
              <a:latin typeface="Arial"/>
            </a:endParaRPr>
          </a:p>
          <a:p>
            <a:pPr>
              <a:lnSpc>
                <a:spcPct val="80000"/>
              </a:lnSpc>
            </a:pPr>
            <a:endParaRPr b="0" lang="en-US" sz="1400" spc="-1" strike="noStrike">
              <a:latin typeface="Arial"/>
            </a:endParaRPr>
          </a:p>
          <a:p>
            <a:pPr marL="209520" indent="-285480">
              <a:lnSpc>
                <a:spcPct val="80000"/>
              </a:lnSpc>
              <a:buClr>
                <a:srgbClr val="000000"/>
              </a:buClr>
              <a:buFont typeface="Wingdings" charset="2"/>
              <a:buChar char=""/>
            </a:pPr>
            <a:r>
              <a:rPr b="0" lang="en-US" sz="1400" spc="-1" strike="noStrike">
                <a:solidFill>
                  <a:srgbClr val="004b53"/>
                </a:solidFill>
                <a:latin typeface="Arial"/>
                <a:ea typeface="Arial"/>
              </a:rPr>
              <a:t> </a:t>
            </a:r>
            <a:r>
              <a:rPr b="0" lang="en-US" sz="1400" spc="-1" strike="noStrike">
                <a:solidFill>
                  <a:srgbClr val="004b53"/>
                </a:solidFill>
                <a:latin typeface="Arial"/>
                <a:ea typeface="Arial"/>
              </a:rPr>
              <a:t>Category wise installed apps with content rating</a:t>
            </a:r>
            <a:endParaRPr b="0" lang="en-US" sz="1400" spc="-1" strike="noStrike">
              <a:latin typeface="Arial"/>
            </a:endParaRPr>
          </a:p>
          <a:p>
            <a:pPr>
              <a:lnSpc>
                <a:spcPct val="80000"/>
              </a:lnSpc>
            </a:pPr>
            <a:endParaRPr b="0" lang="en-US" sz="1400" spc="-1" strike="noStrike">
              <a:latin typeface="Arial"/>
            </a:endParaRPr>
          </a:p>
          <a:p>
            <a:pPr marL="209520" indent="-285480">
              <a:lnSpc>
                <a:spcPct val="115000"/>
              </a:lnSpc>
              <a:buClr>
                <a:srgbClr val="000000"/>
              </a:buClr>
              <a:buFont typeface="Wingdings" charset="2"/>
              <a:buChar char=""/>
            </a:pPr>
            <a:r>
              <a:rPr b="0" lang="en-US" sz="1400" spc="-1" strike="noStrike">
                <a:solidFill>
                  <a:srgbClr val="004b53"/>
                </a:solidFill>
                <a:latin typeface="Arial"/>
                <a:ea typeface="Arial"/>
              </a:rPr>
              <a:t>Percentage reviews sentiment distribution</a:t>
            </a:r>
            <a:br/>
            <a:r>
              <a:rPr b="0" lang="en-US" sz="1400" spc="-1" strike="noStrike">
                <a:solidFill>
                  <a:srgbClr val="004b53"/>
                </a:solidFill>
                <a:latin typeface="Arial"/>
              </a:rPr>
              <a:t> </a:t>
            </a:r>
            <a:endParaRPr b="0" lang="en-US" sz="1400" spc="-1" strike="noStrike">
              <a:latin typeface="Arial"/>
            </a:endParaRPr>
          </a:p>
        </p:txBody>
      </p:sp>
      <p:sp>
        <p:nvSpPr>
          <p:cNvPr id="236" name="CustomShape 2"/>
          <p:cNvSpPr/>
          <p:nvPr/>
        </p:nvSpPr>
        <p:spPr>
          <a:xfrm>
            <a:off x="813240" y="134280"/>
            <a:ext cx="5751000" cy="365400"/>
          </a:xfrm>
          <a:prstGeom prst="rect">
            <a:avLst/>
          </a:prstGeom>
          <a:noFill/>
          <a:ln>
            <a:noFill/>
          </a:ln>
        </p:spPr>
        <p:style>
          <a:lnRef idx="0"/>
          <a:fillRef idx="0"/>
          <a:effectRef idx="0"/>
          <a:fontRef idx="minor"/>
        </p:style>
        <p:txBody>
          <a:bodyPr>
            <a:noAutofit/>
          </a:bodyPr>
          <a:p>
            <a:pPr>
              <a:lnSpc>
                <a:spcPct val="100000"/>
              </a:lnSpc>
            </a:pPr>
            <a:r>
              <a:rPr b="1" lang="en-US" sz="2400" spc="-1" strike="noStrike">
                <a:solidFill>
                  <a:srgbClr val="cc0000"/>
                </a:solidFill>
                <a:latin typeface="Arial"/>
                <a:ea typeface="Arial"/>
              </a:rPr>
              <a:t>Agenda</a:t>
            </a:r>
            <a:endParaRPr b="0" lang="en-US" sz="2400" spc="-1" strike="noStrike">
              <a:latin typeface="Arial"/>
            </a:endParaRPr>
          </a:p>
        </p:txBody>
      </p:sp>
      <p:sp>
        <p:nvSpPr>
          <p:cNvPr id="237" name="CustomShape 3"/>
          <p:cNvSpPr/>
          <p:nvPr/>
        </p:nvSpPr>
        <p:spPr>
          <a:xfrm>
            <a:off x="6208560" y="1093680"/>
            <a:ext cx="2138400" cy="2955960"/>
          </a:xfrm>
          <a:prstGeom prst="rect">
            <a:avLst/>
          </a:prstGeom>
          <a:blipFill rotWithShape="0">
            <a:blip r:embed="rId2"/>
            <a:stretch>
              <a:fillRect/>
            </a:stretch>
          </a:blipFill>
          <a:ln>
            <a:noFill/>
          </a:ln>
        </p:spPr>
        <p:style>
          <a:lnRef idx="0"/>
          <a:fillRef idx="0"/>
          <a:effectRef idx="0"/>
          <a:fontRef idx="minor"/>
        </p:style>
      </p:sp>
      <p:sp>
        <p:nvSpPr>
          <p:cNvPr id="238" name="CustomShape 4"/>
          <p:cNvSpPr/>
          <p:nvPr/>
        </p:nvSpPr>
        <p:spPr>
          <a:xfrm>
            <a:off x="358920" y="150120"/>
            <a:ext cx="453960" cy="429840"/>
          </a:xfrm>
          <a:prstGeom prst="rect">
            <a:avLst/>
          </a:prstGeom>
          <a:blipFill rotWithShape="0">
            <a:blip r:embed="rId3"/>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9" name="object 2" descr=""/>
          <p:cNvPicPr/>
          <p:nvPr/>
        </p:nvPicPr>
        <p:blipFill>
          <a:blip r:embed="rId1"/>
          <a:stretch/>
        </p:blipFill>
        <p:spPr>
          <a:xfrm>
            <a:off x="6303240" y="2088000"/>
            <a:ext cx="2575440" cy="2861640"/>
          </a:xfrm>
          <a:prstGeom prst="rect">
            <a:avLst/>
          </a:prstGeom>
          <a:ln>
            <a:noFill/>
          </a:ln>
          <a:effectLst>
            <a:outerShdw blurRad="40000" dir="5400000" dist="23040" rotWithShape="0">
              <a:srgbClr val="000000">
                <a:alpha val="35000"/>
              </a:srgbClr>
            </a:outerShdw>
          </a:effectLst>
        </p:spPr>
      </p:pic>
      <p:sp>
        <p:nvSpPr>
          <p:cNvPr id="240" name="CustomShape 1"/>
          <p:cNvSpPr/>
          <p:nvPr/>
        </p:nvSpPr>
        <p:spPr>
          <a:xfrm>
            <a:off x="315720" y="709560"/>
            <a:ext cx="360" cy="4253040"/>
          </a:xfrm>
          <a:custGeom>
            <a:avLst/>
            <a:gdLst/>
            <a:ahLst/>
            <a:rect l="l" t="t" r="r" b="b"/>
            <a:pathLst>
              <a:path w="0" h="4253230">
                <a:moveTo>
                  <a:pt x="0" y="0"/>
                </a:moveTo>
                <a:lnTo>
                  <a:pt x="0" y="4252645"/>
                </a:lnTo>
              </a:path>
            </a:pathLst>
          </a:custGeom>
          <a:noFill/>
          <a:ln w="12600">
            <a:solidFill>
              <a:srgbClr val="cc0000"/>
            </a:solidFill>
            <a:round/>
          </a:ln>
        </p:spPr>
        <p:style>
          <a:lnRef idx="0"/>
          <a:fillRef idx="0"/>
          <a:effectRef idx="0"/>
          <a:fontRef idx="minor"/>
        </p:style>
      </p:sp>
      <p:sp>
        <p:nvSpPr>
          <p:cNvPr id="241" name="CustomShape 2"/>
          <p:cNvSpPr/>
          <p:nvPr/>
        </p:nvSpPr>
        <p:spPr>
          <a:xfrm>
            <a:off x="309240" y="709560"/>
            <a:ext cx="5974920" cy="4253040"/>
          </a:xfrm>
          <a:custGeom>
            <a:avLst/>
            <a:gdLst/>
            <a:ahLst/>
            <a:rect l="l" t="t" r="r" b="b"/>
            <a:pathLst>
              <a:path w="5975350" h="4253230">
                <a:moveTo>
                  <a:pt x="5968974" y="0"/>
                </a:moveTo>
                <a:lnTo>
                  <a:pt x="5968974" y="4252645"/>
                </a:lnTo>
                <a:moveTo>
                  <a:pt x="0" y="6350"/>
                </a:moveTo>
                <a:lnTo>
                  <a:pt x="5975324" y="6350"/>
                </a:lnTo>
                <a:moveTo>
                  <a:pt x="0" y="4246295"/>
                </a:moveTo>
                <a:lnTo>
                  <a:pt x="5975324" y="4246295"/>
                </a:lnTo>
              </a:path>
            </a:pathLst>
          </a:custGeom>
          <a:noFill/>
          <a:ln w="12600">
            <a:solidFill>
              <a:srgbClr val="cc0000"/>
            </a:solidFill>
            <a:round/>
          </a:ln>
        </p:spPr>
        <p:style>
          <a:lnRef idx="0"/>
          <a:fillRef idx="0"/>
          <a:effectRef idx="0"/>
          <a:fontRef idx="minor"/>
        </p:style>
      </p:sp>
      <p:sp>
        <p:nvSpPr>
          <p:cNvPr id="242" name="CustomShape 3"/>
          <p:cNvSpPr/>
          <p:nvPr/>
        </p:nvSpPr>
        <p:spPr>
          <a:xfrm>
            <a:off x="394560" y="972720"/>
            <a:ext cx="5806800" cy="3478320"/>
          </a:xfrm>
          <a:prstGeom prst="rect">
            <a:avLst/>
          </a:prstGeom>
          <a:noFill/>
          <a:ln>
            <a:noFill/>
          </a:ln>
        </p:spPr>
        <p:style>
          <a:lnRef idx="0"/>
          <a:fillRef idx="0"/>
          <a:effectRef idx="0"/>
          <a:fontRef idx="minor"/>
        </p:style>
        <p:txBody>
          <a:bodyPr lIns="0" rIns="0" tIns="12600" bIns="0">
            <a:spAutoFit/>
          </a:bodyPr>
          <a:p>
            <a:pPr marL="355680" indent="-342720">
              <a:lnSpc>
                <a:spcPct val="100000"/>
              </a:lnSpc>
              <a:spcBef>
                <a:spcPts val="99"/>
              </a:spcBef>
              <a:buClr>
                <a:srgbClr val="000000"/>
              </a:buClr>
              <a:buSzPct val="93000"/>
              <a:buFont typeface="Calibri"/>
              <a:buChar char="▪"/>
            </a:pPr>
            <a:r>
              <a:rPr b="1" lang="en-US" sz="1500" spc="-7" strike="noStrike">
                <a:solidFill>
                  <a:srgbClr val="124f5c"/>
                </a:solidFill>
                <a:latin typeface="Arial"/>
                <a:ea typeface="Arial"/>
              </a:rPr>
              <a:t>Loading</a:t>
            </a:r>
            <a:r>
              <a:rPr b="1" lang="en-US" sz="1500" spc="406" strike="noStrike">
                <a:solidFill>
                  <a:srgbClr val="124f5c"/>
                </a:solidFill>
                <a:latin typeface="Arial"/>
                <a:ea typeface="Arial"/>
              </a:rPr>
              <a:t> </a:t>
            </a:r>
            <a:r>
              <a:rPr b="1" lang="en-US" sz="1500" spc="-1" strike="noStrike">
                <a:solidFill>
                  <a:srgbClr val="124f5c"/>
                </a:solidFill>
                <a:latin typeface="Arial"/>
                <a:ea typeface="Arial"/>
              </a:rPr>
              <a:t>the</a:t>
            </a:r>
            <a:r>
              <a:rPr b="1" lang="en-US" sz="1500" spc="406" strike="noStrike">
                <a:solidFill>
                  <a:srgbClr val="124f5c"/>
                </a:solidFill>
                <a:latin typeface="Arial"/>
                <a:ea typeface="Arial"/>
              </a:rPr>
              <a:t> </a:t>
            </a:r>
            <a:r>
              <a:rPr b="1" lang="en-US" sz="1500" spc="-7" strike="noStrike">
                <a:solidFill>
                  <a:srgbClr val="124f5c"/>
                </a:solidFill>
                <a:latin typeface="Arial"/>
                <a:ea typeface="Arial"/>
              </a:rPr>
              <a:t>data</a:t>
            </a:r>
            <a:r>
              <a:rPr b="1" lang="en-US" sz="1500" spc="423" strike="noStrike">
                <a:solidFill>
                  <a:srgbClr val="124f5c"/>
                </a:solidFill>
                <a:latin typeface="Arial"/>
                <a:ea typeface="Arial"/>
              </a:rPr>
              <a:t> </a:t>
            </a:r>
            <a:r>
              <a:rPr b="1" lang="en-US" sz="1500" spc="-1" strike="noStrike">
                <a:solidFill>
                  <a:srgbClr val="124f5c"/>
                </a:solidFill>
                <a:latin typeface="Arial"/>
                <a:ea typeface="Arial"/>
              </a:rPr>
              <a:t>sets:</a:t>
            </a:r>
            <a:r>
              <a:rPr b="1" lang="en-US" sz="1500" spc="406" strike="noStrike">
                <a:solidFill>
                  <a:srgbClr val="124f5c"/>
                </a:solidFill>
                <a:latin typeface="Arial"/>
                <a:ea typeface="Arial"/>
              </a:rPr>
              <a:t> </a:t>
            </a:r>
            <a:r>
              <a:rPr b="0" lang="en-US" sz="1500" spc="-12" strike="noStrike">
                <a:solidFill>
                  <a:srgbClr val="124f5c"/>
                </a:solidFill>
                <a:latin typeface="Arial"/>
                <a:ea typeface="Arial"/>
              </a:rPr>
              <a:t>Two</a:t>
            </a:r>
            <a:r>
              <a:rPr b="0" lang="en-US" sz="1500" spc="423" strike="noStrike">
                <a:solidFill>
                  <a:srgbClr val="124f5c"/>
                </a:solidFill>
                <a:latin typeface="Arial"/>
                <a:ea typeface="Arial"/>
              </a:rPr>
              <a:t> </a:t>
            </a:r>
            <a:r>
              <a:rPr b="0" lang="en-US" sz="1500" spc="-1" strike="noStrike">
                <a:solidFill>
                  <a:srgbClr val="124f5c"/>
                </a:solidFill>
                <a:latin typeface="Arial"/>
                <a:ea typeface="Arial"/>
              </a:rPr>
              <a:t>datasets,</a:t>
            </a:r>
            <a:r>
              <a:rPr b="0" lang="en-US" sz="1500" spc="423" strike="noStrike">
                <a:solidFill>
                  <a:srgbClr val="124f5c"/>
                </a:solidFill>
                <a:latin typeface="Arial"/>
                <a:ea typeface="Arial"/>
              </a:rPr>
              <a:t> </a:t>
            </a:r>
            <a:r>
              <a:rPr b="0" lang="en-US" sz="1500" spc="-7" strike="noStrike">
                <a:solidFill>
                  <a:srgbClr val="124f5c"/>
                </a:solidFill>
                <a:latin typeface="Arial"/>
                <a:ea typeface="Arial"/>
              </a:rPr>
              <a:t>First</a:t>
            </a:r>
            <a:r>
              <a:rPr b="0" lang="en-US" sz="1500" spc="406" strike="noStrike">
                <a:solidFill>
                  <a:srgbClr val="124f5c"/>
                </a:solidFill>
                <a:latin typeface="Arial"/>
                <a:ea typeface="Arial"/>
              </a:rPr>
              <a:t> </a:t>
            </a:r>
            <a:r>
              <a:rPr b="0" lang="en-US" sz="1500" spc="-7" strike="noStrike">
                <a:solidFill>
                  <a:srgbClr val="124f5c"/>
                </a:solidFill>
                <a:latin typeface="Arial"/>
                <a:ea typeface="Arial"/>
              </a:rPr>
              <a:t>Play</a:t>
            </a:r>
            <a:r>
              <a:rPr b="0" lang="en-US" sz="1500" spc="412" strike="noStrike">
                <a:solidFill>
                  <a:srgbClr val="124f5c"/>
                </a:solidFill>
                <a:latin typeface="Arial"/>
                <a:ea typeface="Arial"/>
              </a:rPr>
              <a:t> </a:t>
            </a:r>
            <a:r>
              <a:rPr b="0" lang="en-US" sz="1500" spc="-7" strike="noStrike">
                <a:solidFill>
                  <a:srgbClr val="124f5c"/>
                </a:solidFill>
                <a:latin typeface="Arial"/>
                <a:ea typeface="Arial"/>
              </a:rPr>
              <a:t>store</a:t>
            </a:r>
            <a:r>
              <a:rPr b="0" lang="en-US" sz="1500" spc="418" strike="noStrike">
                <a:solidFill>
                  <a:srgbClr val="124f5c"/>
                </a:solidFill>
                <a:latin typeface="Arial"/>
                <a:ea typeface="Arial"/>
              </a:rPr>
              <a:t> </a:t>
            </a:r>
            <a:r>
              <a:rPr b="0" lang="en-US" sz="1500" spc="-1" strike="noStrike">
                <a:solidFill>
                  <a:srgbClr val="124f5c"/>
                </a:solidFill>
                <a:latin typeface="Arial"/>
                <a:ea typeface="Arial"/>
              </a:rPr>
              <a:t>app</a:t>
            </a:r>
            <a:endParaRPr b="0" lang="en-US" sz="1500" spc="-1" strike="noStrike">
              <a:latin typeface="Arial"/>
            </a:endParaRPr>
          </a:p>
          <a:p>
            <a:pPr marL="355680">
              <a:lnSpc>
                <a:spcPct val="100000"/>
              </a:lnSpc>
              <a:spcBef>
                <a:spcPts val="6"/>
              </a:spcBef>
            </a:pPr>
            <a:r>
              <a:rPr b="0" lang="en-US" sz="1500" spc="-1" strike="noStrike">
                <a:solidFill>
                  <a:srgbClr val="124f5c"/>
                </a:solidFill>
                <a:latin typeface="Arial"/>
                <a:ea typeface="Arial"/>
              </a:rPr>
              <a:t>dataset</a:t>
            </a:r>
            <a:r>
              <a:rPr b="0" lang="en-US" sz="1500" spc="-35" strike="noStrike">
                <a:solidFill>
                  <a:srgbClr val="124f5c"/>
                </a:solidFill>
                <a:latin typeface="Arial"/>
                <a:ea typeface="Arial"/>
              </a:rPr>
              <a:t> </a:t>
            </a:r>
            <a:r>
              <a:rPr b="0" lang="en-US" sz="1500" spc="-1" strike="noStrike">
                <a:solidFill>
                  <a:srgbClr val="124f5c"/>
                </a:solidFill>
                <a:latin typeface="Arial"/>
                <a:ea typeface="Arial"/>
              </a:rPr>
              <a:t>and</a:t>
            </a:r>
            <a:r>
              <a:rPr b="0" lang="en-US" sz="1500" spc="-15" strike="noStrike">
                <a:solidFill>
                  <a:srgbClr val="124f5c"/>
                </a:solidFill>
                <a:latin typeface="Arial"/>
                <a:ea typeface="Arial"/>
              </a:rPr>
              <a:t> </a:t>
            </a:r>
            <a:r>
              <a:rPr b="0" lang="en-US" sz="1500" spc="-1" strike="noStrike">
                <a:solidFill>
                  <a:srgbClr val="124f5c"/>
                </a:solidFill>
                <a:latin typeface="Arial"/>
                <a:ea typeface="Arial"/>
              </a:rPr>
              <a:t>User</a:t>
            </a:r>
            <a:r>
              <a:rPr b="0" lang="en-US" sz="1500" spc="-26" strike="noStrike">
                <a:solidFill>
                  <a:srgbClr val="124f5c"/>
                </a:solidFill>
                <a:latin typeface="Arial"/>
                <a:ea typeface="Arial"/>
              </a:rPr>
              <a:t> </a:t>
            </a:r>
            <a:r>
              <a:rPr b="0" lang="en-US" sz="1500" spc="-7" strike="noStrike">
                <a:solidFill>
                  <a:srgbClr val="124f5c"/>
                </a:solidFill>
                <a:latin typeface="Arial"/>
                <a:ea typeface="Arial"/>
              </a:rPr>
              <a:t>Reviews</a:t>
            </a:r>
            <a:r>
              <a:rPr b="0" lang="en-US" sz="1500" spc="32" strike="noStrike">
                <a:solidFill>
                  <a:srgbClr val="124f5c"/>
                </a:solidFill>
                <a:latin typeface="Arial"/>
                <a:ea typeface="Arial"/>
              </a:rPr>
              <a:t> </a:t>
            </a:r>
            <a:r>
              <a:rPr b="0" lang="en-US" sz="1500" spc="-1" strike="noStrike">
                <a:solidFill>
                  <a:srgbClr val="124f5c"/>
                </a:solidFill>
                <a:latin typeface="Arial"/>
                <a:ea typeface="Arial"/>
              </a:rPr>
              <a:t>dataset.</a:t>
            </a:r>
            <a:endParaRPr b="0" lang="en-US" sz="1500" spc="-1" strike="noStrike">
              <a:latin typeface="Arial"/>
            </a:endParaRPr>
          </a:p>
          <a:p>
            <a:pPr marL="355680">
              <a:lnSpc>
                <a:spcPct val="100000"/>
              </a:lnSpc>
              <a:spcBef>
                <a:spcPts val="14"/>
              </a:spcBef>
            </a:pPr>
            <a:endParaRPr b="0" lang="en-US" sz="1500" spc="-1" strike="noStrike">
              <a:latin typeface="Arial"/>
            </a:endParaRPr>
          </a:p>
          <a:p>
            <a:pPr marL="355680" indent="-342720">
              <a:lnSpc>
                <a:spcPct val="100000"/>
              </a:lnSpc>
              <a:buClr>
                <a:srgbClr val="000000"/>
              </a:buClr>
              <a:buSzPct val="93000"/>
              <a:buFont typeface="Calibri"/>
              <a:buChar char="▪"/>
            </a:pPr>
            <a:r>
              <a:rPr b="1" lang="en-US" sz="1500" spc="-7" strike="noStrike">
                <a:solidFill>
                  <a:srgbClr val="124f5c"/>
                </a:solidFill>
                <a:latin typeface="Arial"/>
                <a:ea typeface="Arial"/>
              </a:rPr>
              <a:t>Import</a:t>
            </a:r>
            <a:r>
              <a:rPr b="1" lang="en-US" sz="1500" spc="-1" strike="noStrike">
                <a:solidFill>
                  <a:srgbClr val="124f5c"/>
                </a:solidFill>
                <a:latin typeface="Arial"/>
                <a:ea typeface="Arial"/>
              </a:rPr>
              <a:t> Libraries:</a:t>
            </a:r>
            <a:r>
              <a:rPr b="1" lang="en-US" sz="1500" spc="-32" strike="noStrike">
                <a:solidFill>
                  <a:srgbClr val="124f5c"/>
                </a:solidFill>
                <a:latin typeface="Arial"/>
                <a:ea typeface="Arial"/>
              </a:rPr>
              <a:t> </a:t>
            </a:r>
            <a:r>
              <a:rPr b="0" lang="en-US" sz="1500" spc="-7" strike="noStrike">
                <a:solidFill>
                  <a:srgbClr val="124f5c"/>
                </a:solidFill>
                <a:latin typeface="Arial"/>
                <a:ea typeface="Arial"/>
              </a:rPr>
              <a:t>NumPy,</a:t>
            </a:r>
            <a:r>
              <a:rPr b="0" lang="en-US" sz="1500" spc="12" strike="noStrike">
                <a:solidFill>
                  <a:srgbClr val="124f5c"/>
                </a:solidFill>
                <a:latin typeface="Arial"/>
                <a:ea typeface="Arial"/>
              </a:rPr>
              <a:t> </a:t>
            </a:r>
            <a:r>
              <a:rPr b="0" lang="en-US" sz="1500" spc="-1" strike="noStrike">
                <a:solidFill>
                  <a:srgbClr val="124f5c"/>
                </a:solidFill>
                <a:latin typeface="Arial"/>
                <a:ea typeface="Arial"/>
              </a:rPr>
              <a:t>Pandas,</a:t>
            </a:r>
            <a:r>
              <a:rPr b="0" lang="en-US" sz="1500" spc="-26" strike="noStrike">
                <a:solidFill>
                  <a:srgbClr val="124f5c"/>
                </a:solidFill>
                <a:latin typeface="Arial"/>
                <a:ea typeface="Arial"/>
              </a:rPr>
              <a:t> </a:t>
            </a:r>
            <a:r>
              <a:rPr b="0" lang="en-US" sz="1500" spc="-7" strike="noStrike">
                <a:solidFill>
                  <a:srgbClr val="124f5c"/>
                </a:solidFill>
                <a:latin typeface="Arial"/>
                <a:ea typeface="Arial"/>
              </a:rPr>
              <a:t>Seaborn </a:t>
            </a:r>
            <a:r>
              <a:rPr b="0" lang="en-US" sz="1500" spc="-1" strike="noStrike">
                <a:solidFill>
                  <a:srgbClr val="124f5c"/>
                </a:solidFill>
                <a:latin typeface="Arial"/>
                <a:ea typeface="Arial"/>
              </a:rPr>
              <a:t>and Matplotlib</a:t>
            </a:r>
            <a:endParaRPr b="0" lang="en-US" sz="1500" spc="-1" strike="noStrike">
              <a:latin typeface="Arial"/>
            </a:endParaRPr>
          </a:p>
          <a:p>
            <a:pPr>
              <a:lnSpc>
                <a:spcPct val="100000"/>
              </a:lnSpc>
              <a:spcBef>
                <a:spcPts val="20"/>
              </a:spcBef>
            </a:pPr>
            <a:endParaRPr b="0" lang="en-US" sz="1500" spc="-1" strike="noStrike">
              <a:latin typeface="Arial"/>
            </a:endParaRPr>
          </a:p>
          <a:p>
            <a:pPr marL="355680" indent="-342720" algn="just">
              <a:lnSpc>
                <a:spcPct val="100000"/>
              </a:lnSpc>
              <a:buClr>
                <a:srgbClr val="000000"/>
              </a:buClr>
              <a:buSzPct val="93000"/>
              <a:buFont typeface="Calibri"/>
              <a:buChar char="▪"/>
            </a:pPr>
            <a:r>
              <a:rPr b="1" lang="en-US" sz="1500" spc="-1" strike="noStrike">
                <a:solidFill>
                  <a:srgbClr val="124f5c"/>
                </a:solidFill>
                <a:latin typeface="Arial"/>
                <a:ea typeface="Arial"/>
              </a:rPr>
              <a:t>Data</a:t>
            </a:r>
            <a:r>
              <a:rPr b="1" lang="en-US" sz="1500" spc="4" strike="noStrike">
                <a:solidFill>
                  <a:srgbClr val="124f5c"/>
                </a:solidFill>
                <a:latin typeface="Arial"/>
                <a:ea typeface="Arial"/>
              </a:rPr>
              <a:t> </a:t>
            </a:r>
            <a:r>
              <a:rPr b="1" lang="en-US" sz="1500" spc="-7" strike="noStrike">
                <a:solidFill>
                  <a:srgbClr val="124f5c"/>
                </a:solidFill>
                <a:latin typeface="Arial"/>
                <a:ea typeface="Arial"/>
              </a:rPr>
              <a:t>cleaning:</a:t>
            </a:r>
            <a:r>
              <a:rPr b="1" lang="en-US" sz="1500" spc="-1" strike="noStrike">
                <a:solidFill>
                  <a:srgbClr val="124f5c"/>
                </a:solidFill>
                <a:latin typeface="Arial"/>
                <a:ea typeface="Arial"/>
              </a:rPr>
              <a:t> </a:t>
            </a:r>
            <a:r>
              <a:rPr b="0" lang="en-US" sz="1500" spc="-7" strike="noStrike">
                <a:solidFill>
                  <a:srgbClr val="124f5c"/>
                </a:solidFill>
                <a:latin typeface="Arial"/>
                <a:ea typeface="Arial"/>
              </a:rPr>
              <a:t>Null</a:t>
            </a:r>
            <a:r>
              <a:rPr b="0" lang="en-US" sz="1500" spc="-1" strike="noStrike">
                <a:solidFill>
                  <a:srgbClr val="124f5c"/>
                </a:solidFill>
                <a:latin typeface="Arial"/>
                <a:ea typeface="Arial"/>
              </a:rPr>
              <a:t> </a:t>
            </a:r>
            <a:r>
              <a:rPr b="0" lang="en-US" sz="1500" spc="-7" strike="noStrike">
                <a:solidFill>
                  <a:srgbClr val="124f5c"/>
                </a:solidFill>
                <a:latin typeface="Arial"/>
                <a:ea typeface="Arial"/>
              </a:rPr>
              <a:t>values,</a:t>
            </a:r>
            <a:r>
              <a:rPr b="0" lang="en-US" sz="1500" spc="-1" strike="noStrike">
                <a:solidFill>
                  <a:srgbClr val="124f5c"/>
                </a:solidFill>
                <a:latin typeface="Arial"/>
                <a:ea typeface="Arial"/>
              </a:rPr>
              <a:t> </a:t>
            </a:r>
            <a:r>
              <a:rPr b="0" lang="en-US" sz="1500" spc="-7" strike="noStrike">
                <a:solidFill>
                  <a:srgbClr val="124f5c"/>
                </a:solidFill>
                <a:latin typeface="Arial"/>
                <a:ea typeface="Arial"/>
              </a:rPr>
              <a:t>Finding</a:t>
            </a:r>
            <a:r>
              <a:rPr b="0" lang="en-US" sz="1500" spc="-1" strike="noStrike">
                <a:solidFill>
                  <a:srgbClr val="124f5c"/>
                </a:solidFill>
                <a:latin typeface="Arial"/>
                <a:ea typeface="Arial"/>
              </a:rPr>
              <a:t> and</a:t>
            </a:r>
            <a:r>
              <a:rPr b="0" lang="en-US" sz="1500" spc="4" strike="noStrike">
                <a:solidFill>
                  <a:srgbClr val="124f5c"/>
                </a:solidFill>
                <a:latin typeface="Arial"/>
                <a:ea typeface="Arial"/>
              </a:rPr>
              <a:t> </a:t>
            </a:r>
            <a:r>
              <a:rPr b="0" lang="en-US" sz="1500" spc="-7" strike="noStrike">
                <a:solidFill>
                  <a:srgbClr val="124f5c"/>
                </a:solidFill>
                <a:latin typeface="Arial"/>
                <a:ea typeface="Arial"/>
              </a:rPr>
              <a:t>removing</a:t>
            </a:r>
            <a:r>
              <a:rPr b="0" lang="en-US" sz="1500" spc="-1" strike="noStrike">
                <a:solidFill>
                  <a:srgbClr val="124f5c"/>
                </a:solidFill>
                <a:latin typeface="Arial"/>
                <a:ea typeface="Arial"/>
              </a:rPr>
              <a:t> </a:t>
            </a:r>
            <a:r>
              <a:rPr b="0" lang="en-US" sz="1500" spc="-7" strike="noStrike">
                <a:solidFill>
                  <a:srgbClr val="124f5c"/>
                </a:solidFill>
                <a:latin typeface="Arial"/>
                <a:ea typeface="Arial"/>
              </a:rPr>
              <a:t>Outliers, </a:t>
            </a:r>
            <a:r>
              <a:rPr b="0" lang="en-US" sz="1500" spc="-1" strike="noStrike">
                <a:solidFill>
                  <a:srgbClr val="124f5c"/>
                </a:solidFill>
                <a:latin typeface="Arial"/>
                <a:ea typeface="Arial"/>
              </a:rPr>
              <a:t> </a:t>
            </a:r>
            <a:r>
              <a:rPr b="0" lang="en-US" sz="1500" spc="-7" strike="noStrike">
                <a:solidFill>
                  <a:srgbClr val="124f5c"/>
                </a:solidFill>
                <a:latin typeface="Arial"/>
                <a:ea typeface="Arial"/>
              </a:rPr>
              <a:t>Removing</a:t>
            </a:r>
            <a:r>
              <a:rPr b="0" lang="en-US" sz="1500" spc="18" strike="noStrike">
                <a:solidFill>
                  <a:srgbClr val="124f5c"/>
                </a:solidFill>
                <a:latin typeface="Arial"/>
                <a:ea typeface="Arial"/>
              </a:rPr>
              <a:t> </a:t>
            </a:r>
            <a:r>
              <a:rPr b="0" lang="en-US" sz="1500" spc="-7" strike="noStrike">
                <a:solidFill>
                  <a:srgbClr val="124f5c"/>
                </a:solidFill>
                <a:latin typeface="Arial"/>
                <a:ea typeface="Arial"/>
              </a:rPr>
              <a:t>duplicate</a:t>
            </a:r>
            <a:r>
              <a:rPr b="0" lang="en-US" sz="1500" spc="-15" strike="noStrike">
                <a:solidFill>
                  <a:srgbClr val="124f5c"/>
                </a:solidFill>
                <a:latin typeface="Arial"/>
                <a:ea typeface="Arial"/>
              </a:rPr>
              <a:t> </a:t>
            </a:r>
            <a:r>
              <a:rPr b="0" lang="en-US" sz="1500" spc="-1" strike="noStrike">
                <a:solidFill>
                  <a:srgbClr val="124f5c"/>
                </a:solidFill>
                <a:latin typeface="Arial"/>
                <a:ea typeface="Arial"/>
              </a:rPr>
              <a:t>data.</a:t>
            </a:r>
            <a:endParaRPr b="0" lang="en-US" sz="1500" spc="-1" strike="noStrike">
              <a:latin typeface="Arial"/>
            </a:endParaRPr>
          </a:p>
          <a:p>
            <a:pPr>
              <a:lnSpc>
                <a:spcPct val="100000"/>
              </a:lnSpc>
              <a:spcBef>
                <a:spcPts val="14"/>
              </a:spcBef>
            </a:pPr>
            <a:endParaRPr b="0" lang="en-US" sz="1500" spc="-1" strike="noStrike">
              <a:latin typeface="Arial"/>
            </a:endParaRPr>
          </a:p>
          <a:p>
            <a:pPr marL="355680" indent="-342720" algn="just">
              <a:lnSpc>
                <a:spcPct val="100000"/>
              </a:lnSpc>
              <a:spcBef>
                <a:spcPts val="6"/>
              </a:spcBef>
              <a:buClr>
                <a:srgbClr val="000000"/>
              </a:buClr>
              <a:buSzPct val="93000"/>
              <a:buFont typeface="Calibri"/>
              <a:buChar char="▪"/>
            </a:pPr>
            <a:r>
              <a:rPr b="1" lang="en-US" sz="1500" spc="-1" strike="noStrike">
                <a:solidFill>
                  <a:srgbClr val="124f5c"/>
                </a:solidFill>
                <a:latin typeface="Arial"/>
                <a:ea typeface="Arial"/>
              </a:rPr>
              <a:t>Data</a:t>
            </a:r>
            <a:r>
              <a:rPr b="1" lang="en-US" sz="1500" spc="4" strike="noStrike">
                <a:solidFill>
                  <a:srgbClr val="124f5c"/>
                </a:solidFill>
                <a:latin typeface="Arial"/>
                <a:ea typeface="Arial"/>
              </a:rPr>
              <a:t> </a:t>
            </a:r>
            <a:r>
              <a:rPr b="1" lang="en-US" sz="1500" spc="-7" strike="noStrike">
                <a:solidFill>
                  <a:srgbClr val="124f5c"/>
                </a:solidFill>
                <a:latin typeface="Arial"/>
                <a:ea typeface="Arial"/>
              </a:rPr>
              <a:t>Imputation:</a:t>
            </a:r>
            <a:r>
              <a:rPr b="1" lang="en-US" sz="1500" spc="-1" strike="noStrike">
                <a:solidFill>
                  <a:srgbClr val="124f5c"/>
                </a:solidFill>
                <a:latin typeface="Arial"/>
                <a:ea typeface="Arial"/>
              </a:rPr>
              <a:t> </a:t>
            </a:r>
            <a:r>
              <a:rPr b="0" lang="en-US" sz="1500" spc="-7" strike="noStrike">
                <a:solidFill>
                  <a:srgbClr val="124f5c"/>
                </a:solidFill>
                <a:latin typeface="Arial"/>
                <a:ea typeface="Arial"/>
              </a:rPr>
              <a:t>Filling</a:t>
            </a:r>
            <a:r>
              <a:rPr b="0" lang="en-US" sz="1500" spc="-1" strike="noStrike">
                <a:solidFill>
                  <a:srgbClr val="124f5c"/>
                </a:solidFill>
                <a:latin typeface="Arial"/>
                <a:ea typeface="Arial"/>
              </a:rPr>
              <a:t> the</a:t>
            </a:r>
            <a:r>
              <a:rPr b="0" lang="en-US" sz="1500" spc="4" strike="noStrike">
                <a:solidFill>
                  <a:srgbClr val="124f5c"/>
                </a:solidFill>
                <a:latin typeface="Arial"/>
                <a:ea typeface="Arial"/>
              </a:rPr>
              <a:t> </a:t>
            </a:r>
            <a:r>
              <a:rPr b="0" lang="en-US" sz="1500" spc="-7" strike="noStrike">
                <a:solidFill>
                  <a:srgbClr val="124f5c"/>
                </a:solidFill>
                <a:latin typeface="Arial"/>
                <a:ea typeface="Arial"/>
              </a:rPr>
              <a:t>missing</a:t>
            </a:r>
            <a:r>
              <a:rPr b="0" lang="en-US" sz="1500" spc="-1" strike="noStrike">
                <a:solidFill>
                  <a:srgbClr val="124f5c"/>
                </a:solidFill>
                <a:latin typeface="Arial"/>
                <a:ea typeface="Arial"/>
              </a:rPr>
              <a:t> </a:t>
            </a:r>
            <a:r>
              <a:rPr b="0" lang="en-US" sz="1500" spc="-7" strike="noStrike">
                <a:solidFill>
                  <a:srgbClr val="124f5c"/>
                </a:solidFill>
                <a:latin typeface="Arial"/>
                <a:ea typeface="Arial"/>
              </a:rPr>
              <a:t>categorical</a:t>
            </a:r>
            <a:r>
              <a:rPr b="0" lang="en-US" sz="1500" spc="-1" strike="noStrike">
                <a:solidFill>
                  <a:srgbClr val="124f5c"/>
                </a:solidFill>
                <a:latin typeface="Arial"/>
                <a:ea typeface="Arial"/>
              </a:rPr>
              <a:t> values</a:t>
            </a:r>
            <a:r>
              <a:rPr b="0" lang="en-US" sz="1500" spc="4" strike="noStrike">
                <a:solidFill>
                  <a:srgbClr val="124f5c"/>
                </a:solidFill>
                <a:latin typeface="Arial"/>
                <a:ea typeface="Arial"/>
              </a:rPr>
              <a:t> </a:t>
            </a:r>
            <a:r>
              <a:rPr b="0" lang="en-US" sz="1500" spc="-7" strike="noStrike">
                <a:solidFill>
                  <a:srgbClr val="124f5c"/>
                </a:solidFill>
                <a:latin typeface="Arial"/>
                <a:ea typeface="Arial"/>
              </a:rPr>
              <a:t>with </a:t>
            </a:r>
            <a:r>
              <a:rPr b="0" lang="en-US" sz="1500" spc="-406" strike="noStrike">
                <a:solidFill>
                  <a:srgbClr val="124f5c"/>
                </a:solidFill>
                <a:latin typeface="Arial"/>
                <a:ea typeface="Arial"/>
              </a:rPr>
              <a:t> </a:t>
            </a:r>
            <a:r>
              <a:rPr b="0" lang="en-US" sz="1500" spc="-1" strike="noStrike">
                <a:solidFill>
                  <a:srgbClr val="124f5c"/>
                </a:solidFill>
                <a:latin typeface="Arial"/>
                <a:ea typeface="Arial"/>
              </a:rPr>
              <a:t>mode and </a:t>
            </a:r>
            <a:r>
              <a:rPr b="0" lang="en-US" sz="1500" spc="-7" strike="noStrike">
                <a:solidFill>
                  <a:srgbClr val="124f5c"/>
                </a:solidFill>
                <a:latin typeface="Arial"/>
                <a:ea typeface="Arial"/>
              </a:rPr>
              <a:t>numerical values with </a:t>
            </a:r>
            <a:r>
              <a:rPr b="0" lang="en-US" sz="1500" spc="-1" strike="noStrike">
                <a:solidFill>
                  <a:srgbClr val="124f5c"/>
                </a:solidFill>
                <a:latin typeface="Arial"/>
                <a:ea typeface="Arial"/>
              </a:rPr>
              <a:t>median. </a:t>
            </a:r>
            <a:r>
              <a:rPr b="0" lang="en-US" sz="1500" spc="-7" strike="noStrike">
                <a:solidFill>
                  <a:srgbClr val="124f5c"/>
                </a:solidFill>
                <a:latin typeface="Arial"/>
                <a:ea typeface="Arial"/>
              </a:rPr>
              <a:t>Conversion of price, </a:t>
            </a:r>
            <a:r>
              <a:rPr b="0" lang="en-US" sz="1500" spc="-1" strike="noStrike">
                <a:solidFill>
                  <a:srgbClr val="124f5c"/>
                </a:solidFill>
                <a:latin typeface="Arial"/>
                <a:ea typeface="Arial"/>
              </a:rPr>
              <a:t> installs,</a:t>
            </a:r>
            <a:r>
              <a:rPr b="0" lang="en-US" sz="1500" spc="-26" strike="noStrike">
                <a:solidFill>
                  <a:srgbClr val="124f5c"/>
                </a:solidFill>
                <a:latin typeface="Arial"/>
                <a:ea typeface="Arial"/>
              </a:rPr>
              <a:t> </a:t>
            </a:r>
            <a:r>
              <a:rPr b="0" lang="en-US" sz="1500" spc="-7" strike="noStrike">
                <a:solidFill>
                  <a:srgbClr val="124f5c"/>
                </a:solidFill>
                <a:latin typeface="Arial"/>
                <a:ea typeface="Arial"/>
              </a:rPr>
              <a:t>reviews</a:t>
            </a:r>
            <a:r>
              <a:rPr b="0" lang="en-US" sz="1500" spc="18" strike="noStrike">
                <a:solidFill>
                  <a:srgbClr val="124f5c"/>
                </a:solidFill>
                <a:latin typeface="Arial"/>
                <a:ea typeface="Arial"/>
              </a:rPr>
              <a:t> </a:t>
            </a:r>
            <a:r>
              <a:rPr b="0" lang="en-US" sz="1500" spc="-1" strike="noStrike">
                <a:solidFill>
                  <a:srgbClr val="124f5c"/>
                </a:solidFill>
                <a:latin typeface="Arial"/>
                <a:ea typeface="Arial"/>
              </a:rPr>
              <a:t>into numerical</a:t>
            </a:r>
            <a:r>
              <a:rPr b="0" lang="en-US" sz="1500" spc="-12" strike="noStrike">
                <a:solidFill>
                  <a:srgbClr val="124f5c"/>
                </a:solidFill>
                <a:latin typeface="Arial"/>
                <a:ea typeface="Arial"/>
              </a:rPr>
              <a:t> </a:t>
            </a:r>
            <a:r>
              <a:rPr b="0" lang="en-US" sz="1500" spc="-7" strike="noStrike">
                <a:solidFill>
                  <a:srgbClr val="124f5c"/>
                </a:solidFill>
                <a:latin typeface="Arial"/>
                <a:ea typeface="Arial"/>
              </a:rPr>
              <a:t>values.</a:t>
            </a:r>
            <a:endParaRPr b="0" lang="en-US" sz="1500" spc="-1" strike="noStrike">
              <a:latin typeface="Arial"/>
            </a:endParaRPr>
          </a:p>
          <a:p>
            <a:pPr>
              <a:lnSpc>
                <a:spcPct val="100000"/>
              </a:lnSpc>
              <a:spcBef>
                <a:spcPts val="14"/>
              </a:spcBef>
            </a:pPr>
            <a:endParaRPr b="0" lang="en-US" sz="1500" spc="-1" strike="noStrike">
              <a:latin typeface="Arial"/>
            </a:endParaRPr>
          </a:p>
          <a:p>
            <a:pPr marL="355680" indent="-342720" algn="just">
              <a:lnSpc>
                <a:spcPct val="100000"/>
              </a:lnSpc>
              <a:spcBef>
                <a:spcPts val="6"/>
              </a:spcBef>
              <a:buClr>
                <a:srgbClr val="000000"/>
              </a:buClr>
              <a:buSzPct val="93000"/>
              <a:buFont typeface="Calibri"/>
              <a:buChar char="▪"/>
            </a:pPr>
            <a:r>
              <a:rPr b="1" lang="en-US" sz="1500" spc="-1" strike="noStrike">
                <a:solidFill>
                  <a:srgbClr val="124f5c"/>
                </a:solidFill>
                <a:latin typeface="Arial"/>
                <a:ea typeface="Arial"/>
              </a:rPr>
              <a:t>Exploratory</a:t>
            </a:r>
            <a:r>
              <a:rPr b="1" lang="en-US" sz="1500" spc="4" strike="noStrike">
                <a:solidFill>
                  <a:srgbClr val="124f5c"/>
                </a:solidFill>
                <a:latin typeface="Arial"/>
                <a:ea typeface="Arial"/>
              </a:rPr>
              <a:t> </a:t>
            </a:r>
            <a:r>
              <a:rPr b="1" lang="en-US" sz="1500" spc="-1" strike="noStrike">
                <a:solidFill>
                  <a:srgbClr val="124f5c"/>
                </a:solidFill>
                <a:latin typeface="Arial"/>
                <a:ea typeface="Arial"/>
              </a:rPr>
              <a:t>Data</a:t>
            </a:r>
            <a:r>
              <a:rPr b="1" lang="en-US" sz="1500" spc="4" strike="noStrike">
                <a:solidFill>
                  <a:srgbClr val="124f5c"/>
                </a:solidFill>
                <a:latin typeface="Arial"/>
                <a:ea typeface="Arial"/>
              </a:rPr>
              <a:t> </a:t>
            </a:r>
            <a:r>
              <a:rPr b="1" lang="en-US" sz="1500" spc="-12" strike="noStrike">
                <a:solidFill>
                  <a:srgbClr val="124f5c"/>
                </a:solidFill>
                <a:latin typeface="Arial"/>
                <a:ea typeface="Arial"/>
              </a:rPr>
              <a:t>Analysis:</a:t>
            </a:r>
            <a:r>
              <a:rPr b="1" lang="en-US" sz="1500" spc="-7" strike="noStrike">
                <a:solidFill>
                  <a:srgbClr val="124f5c"/>
                </a:solidFill>
                <a:latin typeface="Arial"/>
                <a:ea typeface="Arial"/>
              </a:rPr>
              <a:t> </a:t>
            </a:r>
            <a:r>
              <a:rPr b="0" lang="en-US" sz="1500" spc="-7" strike="noStrike">
                <a:solidFill>
                  <a:srgbClr val="124f5c"/>
                </a:solidFill>
                <a:latin typeface="Arial"/>
                <a:ea typeface="Arial"/>
              </a:rPr>
              <a:t>Analyzing</a:t>
            </a:r>
            <a:r>
              <a:rPr b="0" lang="en-US" sz="1500" spc="-1" strike="noStrike">
                <a:solidFill>
                  <a:srgbClr val="124f5c"/>
                </a:solidFill>
                <a:latin typeface="Arial"/>
                <a:ea typeface="Arial"/>
              </a:rPr>
              <a:t> the</a:t>
            </a:r>
            <a:r>
              <a:rPr b="0" lang="en-US" sz="1500" spc="4" strike="noStrike">
                <a:solidFill>
                  <a:srgbClr val="124f5c"/>
                </a:solidFill>
                <a:latin typeface="Arial"/>
                <a:ea typeface="Arial"/>
              </a:rPr>
              <a:t> </a:t>
            </a:r>
            <a:r>
              <a:rPr b="0" lang="en-US" sz="1500" spc="-7" strike="noStrike">
                <a:solidFill>
                  <a:srgbClr val="124f5c"/>
                </a:solidFill>
                <a:latin typeface="Arial"/>
                <a:ea typeface="Arial"/>
              </a:rPr>
              <a:t>data</a:t>
            </a:r>
            <a:r>
              <a:rPr b="0" lang="en-US" sz="1500" spc="-1" strike="noStrike">
                <a:solidFill>
                  <a:srgbClr val="124f5c"/>
                </a:solidFill>
                <a:latin typeface="Arial"/>
                <a:ea typeface="Arial"/>
              </a:rPr>
              <a:t> </a:t>
            </a:r>
            <a:r>
              <a:rPr b="0" lang="en-US" sz="1500" spc="-7" strike="noStrike">
                <a:solidFill>
                  <a:srgbClr val="124f5c"/>
                </a:solidFill>
                <a:latin typeface="Arial"/>
                <a:ea typeface="Arial"/>
              </a:rPr>
              <a:t>sets</a:t>
            </a:r>
            <a:r>
              <a:rPr b="0" lang="en-US" sz="1500" spc="-1" strike="noStrike">
                <a:solidFill>
                  <a:srgbClr val="124f5c"/>
                </a:solidFill>
                <a:latin typeface="Arial"/>
                <a:ea typeface="Arial"/>
              </a:rPr>
              <a:t> to </a:t>
            </a:r>
            <a:r>
              <a:rPr b="0" lang="en-US" sz="1500" spc="4" strike="noStrike">
                <a:solidFill>
                  <a:srgbClr val="124f5c"/>
                </a:solidFill>
                <a:latin typeface="Arial"/>
                <a:ea typeface="Arial"/>
              </a:rPr>
              <a:t> </a:t>
            </a:r>
            <a:r>
              <a:rPr b="0" lang="en-US" sz="1500" spc="-1" strike="noStrike">
                <a:solidFill>
                  <a:srgbClr val="124f5c"/>
                </a:solidFill>
                <a:latin typeface="Arial"/>
                <a:ea typeface="Arial"/>
              </a:rPr>
              <a:t>summarize their </a:t>
            </a:r>
            <a:r>
              <a:rPr b="0" lang="en-US" sz="1500" spc="-7" strike="noStrike">
                <a:solidFill>
                  <a:srgbClr val="124f5c"/>
                </a:solidFill>
                <a:latin typeface="Arial"/>
                <a:ea typeface="Arial"/>
              </a:rPr>
              <a:t>main characteristics using statistical graphics </a:t>
            </a:r>
            <a:r>
              <a:rPr b="0" lang="en-US" sz="1500" spc="-1" strike="noStrike">
                <a:solidFill>
                  <a:srgbClr val="124f5c"/>
                </a:solidFill>
                <a:latin typeface="Arial"/>
                <a:ea typeface="Arial"/>
              </a:rPr>
              <a:t> and</a:t>
            </a:r>
            <a:r>
              <a:rPr b="0" lang="en-US" sz="1500" spc="-7" strike="noStrike">
                <a:solidFill>
                  <a:srgbClr val="124f5c"/>
                </a:solidFill>
                <a:latin typeface="Arial"/>
                <a:ea typeface="Arial"/>
              </a:rPr>
              <a:t> </a:t>
            </a:r>
            <a:r>
              <a:rPr b="0" lang="en-US" sz="1500" spc="-1" strike="noStrike">
                <a:solidFill>
                  <a:srgbClr val="124f5c"/>
                </a:solidFill>
                <a:latin typeface="Arial"/>
                <a:ea typeface="Arial"/>
              </a:rPr>
              <a:t>data</a:t>
            </a:r>
            <a:r>
              <a:rPr b="0" lang="en-US" sz="1500" spc="-21" strike="noStrike">
                <a:solidFill>
                  <a:srgbClr val="124f5c"/>
                </a:solidFill>
                <a:latin typeface="Arial"/>
                <a:ea typeface="Arial"/>
              </a:rPr>
              <a:t> </a:t>
            </a:r>
            <a:r>
              <a:rPr b="0" lang="en-US" sz="1500" spc="-7" strike="noStrike">
                <a:solidFill>
                  <a:srgbClr val="124f5c"/>
                </a:solidFill>
                <a:latin typeface="Arial"/>
                <a:ea typeface="Arial"/>
              </a:rPr>
              <a:t>visualizations </a:t>
            </a:r>
            <a:r>
              <a:rPr b="0" lang="en-US" sz="1500" spc="-1" strike="noStrike">
                <a:solidFill>
                  <a:srgbClr val="124f5c"/>
                </a:solidFill>
                <a:latin typeface="Arial"/>
                <a:ea typeface="Arial"/>
              </a:rPr>
              <a:t>method.</a:t>
            </a:r>
            <a:endParaRPr b="0" lang="en-US" sz="1500" spc="-1" strike="noStrike">
              <a:latin typeface="Arial"/>
            </a:endParaRPr>
          </a:p>
        </p:txBody>
      </p:sp>
      <p:sp>
        <p:nvSpPr>
          <p:cNvPr id="243" name="TextShape 4"/>
          <p:cNvSpPr txBox="1"/>
          <p:nvPr/>
        </p:nvSpPr>
        <p:spPr>
          <a:xfrm>
            <a:off x="941760" y="188640"/>
            <a:ext cx="3255840" cy="871560"/>
          </a:xfrm>
          <a:prstGeom prst="rect">
            <a:avLst/>
          </a:prstGeom>
          <a:noFill/>
          <a:ln>
            <a:noFill/>
          </a:ln>
        </p:spPr>
        <p:txBody>
          <a:bodyPr lIns="0" rIns="0" tIns="12600" bIns="0">
            <a:spAutoFit/>
          </a:bodyPr>
          <a:p>
            <a:pPr marL="12600">
              <a:lnSpc>
                <a:spcPct val="100000"/>
              </a:lnSpc>
              <a:spcBef>
                <a:spcPts val="99"/>
              </a:spcBef>
            </a:pPr>
            <a:r>
              <a:rPr b="1" lang="en-US" sz="2400" spc="-1" strike="noStrike">
                <a:solidFill>
                  <a:srgbClr val="c00000"/>
                </a:solidFill>
                <a:latin typeface="Arial"/>
                <a:ea typeface="Arial"/>
              </a:rPr>
              <a:t>Dataset Preparation</a:t>
            </a:r>
            <a:endParaRPr b="0" lang="en-US" sz="2400" spc="-1" strike="noStrike">
              <a:solidFill>
                <a:srgbClr val="000000"/>
              </a:solidFill>
              <a:latin typeface="Arial"/>
            </a:endParaRPr>
          </a:p>
        </p:txBody>
      </p:sp>
      <p:sp>
        <p:nvSpPr>
          <p:cNvPr id="244" name="CustomShape 5"/>
          <p:cNvSpPr/>
          <p:nvPr/>
        </p:nvSpPr>
        <p:spPr>
          <a:xfrm>
            <a:off x="315720" y="131400"/>
            <a:ext cx="513000" cy="505800"/>
          </a:xfrm>
          <a:prstGeom prst="rect">
            <a:avLst/>
          </a:prstGeom>
          <a:blipFill rotWithShape="0">
            <a:blip r:embed="rId2"/>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TextShape 1"/>
          <p:cNvSpPr txBox="1"/>
          <p:nvPr/>
        </p:nvSpPr>
        <p:spPr>
          <a:xfrm>
            <a:off x="156960" y="656280"/>
            <a:ext cx="8829360" cy="4275360"/>
          </a:xfrm>
          <a:prstGeom prst="rect">
            <a:avLst/>
          </a:prstGeom>
          <a:noFill/>
          <a:ln>
            <a:noFill/>
          </a:ln>
        </p:spPr>
        <p:txBody>
          <a:bodyPr lIns="0" rIns="0" tIns="12600" bIns="0">
            <a:spAutoFit/>
          </a:bodyPr>
          <a:p>
            <a:pPr marL="12600">
              <a:lnSpc>
                <a:spcPct val="100000"/>
              </a:lnSpc>
              <a:spcBef>
                <a:spcPts val="99"/>
              </a:spcBef>
            </a:pPr>
            <a:r>
              <a:rPr b="1" lang="en-US" sz="1400" spc="-106" strike="noStrike">
                <a:solidFill>
                  <a:srgbClr val="cc0000"/>
                </a:solidFill>
                <a:latin typeface="Verdana"/>
                <a:ea typeface="Arial"/>
              </a:rPr>
              <a:t>1.App</a:t>
            </a:r>
            <a:r>
              <a:rPr b="1" lang="en-US" sz="1400" spc="-165" strike="noStrike">
                <a:solidFill>
                  <a:srgbClr val="cc0000"/>
                </a:solidFill>
                <a:latin typeface="Verdana"/>
                <a:ea typeface="Arial"/>
              </a:rPr>
              <a:t> </a:t>
            </a:r>
            <a:r>
              <a:rPr b="1" lang="en-US" sz="1400" spc="-392" strike="noStrike">
                <a:solidFill>
                  <a:srgbClr val="cc0000"/>
                </a:solidFill>
                <a:latin typeface="Verdana"/>
                <a:ea typeface="Arial"/>
              </a:rPr>
              <a:t>:</a:t>
            </a:r>
            <a:r>
              <a:rPr b="1" lang="en-US" sz="1400" spc="-310" strike="noStrike">
                <a:solidFill>
                  <a:srgbClr val="cc0000"/>
                </a:solidFill>
                <a:latin typeface="Verdana"/>
                <a:ea typeface="Arial"/>
              </a:rPr>
              <a:t>  </a:t>
            </a:r>
            <a:r>
              <a:rPr b="0" lang="en-US" sz="1400" spc="-21" strike="noStrike">
                <a:solidFill>
                  <a:srgbClr val="124f5c"/>
                </a:solidFill>
                <a:latin typeface="Verdana"/>
                <a:ea typeface="Arial"/>
              </a:rPr>
              <a:t>This</a:t>
            </a:r>
            <a:r>
              <a:rPr b="0" lang="en-US" sz="1400" spc="-131" strike="noStrike">
                <a:solidFill>
                  <a:srgbClr val="124f5c"/>
                </a:solidFill>
                <a:latin typeface="Verdana"/>
                <a:ea typeface="Arial"/>
              </a:rPr>
              <a:t> </a:t>
            </a:r>
            <a:r>
              <a:rPr b="0" lang="en-US" sz="1400" spc="52" strike="noStrike">
                <a:solidFill>
                  <a:srgbClr val="134f5c"/>
                </a:solidFill>
                <a:latin typeface="Verdana"/>
                <a:ea typeface="Arial"/>
              </a:rPr>
              <a:t>colu</a:t>
            </a:r>
            <a:r>
              <a:rPr b="0" lang="en-US" sz="1400" spc="52" strike="noStrike">
                <a:solidFill>
                  <a:srgbClr val="00647d"/>
                </a:solidFill>
                <a:latin typeface="Verdana"/>
                <a:ea typeface="Arial"/>
              </a:rPr>
              <a:t>mn</a:t>
            </a:r>
            <a:r>
              <a:rPr b="0" lang="en-US" sz="1400" spc="-140" strike="noStrike">
                <a:solidFill>
                  <a:srgbClr val="124f5c"/>
                </a:solidFill>
                <a:latin typeface="Verdana"/>
                <a:ea typeface="Arial"/>
              </a:rPr>
              <a:t> </a:t>
            </a:r>
            <a:r>
              <a:rPr b="0" lang="en-US" sz="1400" spc="12" strike="noStrike">
                <a:solidFill>
                  <a:srgbClr val="124f5c"/>
                </a:solidFill>
                <a:latin typeface="Verdana"/>
                <a:ea typeface="Arial"/>
              </a:rPr>
              <a:t>Contains</a:t>
            </a:r>
            <a:r>
              <a:rPr b="0" lang="en-US" sz="1400" spc="-111" strike="noStrike">
                <a:solidFill>
                  <a:srgbClr val="124f5c"/>
                </a:solidFill>
                <a:latin typeface="Verdana"/>
                <a:ea typeface="Arial"/>
              </a:rPr>
              <a:t> </a:t>
            </a:r>
            <a:r>
              <a:rPr b="0" lang="en-US" sz="1400" spc="29" strike="noStrike">
                <a:solidFill>
                  <a:srgbClr val="124f5c"/>
                </a:solidFill>
                <a:latin typeface="Verdana"/>
                <a:ea typeface="Arial"/>
              </a:rPr>
              <a:t>the</a:t>
            </a:r>
            <a:r>
              <a:rPr b="0" lang="en-US" sz="1400" spc="-131" strike="noStrike">
                <a:solidFill>
                  <a:srgbClr val="124f5c"/>
                </a:solidFill>
                <a:latin typeface="Verdana"/>
                <a:ea typeface="Arial"/>
              </a:rPr>
              <a:t> </a:t>
            </a:r>
            <a:r>
              <a:rPr b="0" lang="en-US" sz="1400" spc="43" strike="noStrike">
                <a:solidFill>
                  <a:srgbClr val="124f5c"/>
                </a:solidFill>
                <a:latin typeface="Verdana"/>
                <a:ea typeface="Arial"/>
              </a:rPr>
              <a:t>name</a:t>
            </a:r>
            <a:r>
              <a:rPr b="0" lang="en-US" sz="1400" spc="-114" strike="noStrike">
                <a:solidFill>
                  <a:srgbClr val="124f5c"/>
                </a:solidFill>
                <a:latin typeface="Verdana"/>
                <a:ea typeface="Arial"/>
              </a:rPr>
              <a:t> </a:t>
            </a:r>
            <a:r>
              <a:rPr b="0" lang="en-US" sz="1400" spc="-1" strike="noStrike">
                <a:solidFill>
                  <a:srgbClr val="124f5c"/>
                </a:solidFill>
                <a:latin typeface="Verdana"/>
                <a:ea typeface="Arial"/>
              </a:rPr>
              <a:t>of</a:t>
            </a:r>
            <a:r>
              <a:rPr b="0" lang="en-US" sz="1400" spc="-145" strike="noStrike">
                <a:solidFill>
                  <a:srgbClr val="124f5c"/>
                </a:solidFill>
                <a:latin typeface="Verdana"/>
                <a:ea typeface="Arial"/>
              </a:rPr>
              <a:t> </a:t>
            </a:r>
            <a:r>
              <a:rPr b="0" lang="en-US" sz="1400" spc="29" strike="noStrike">
                <a:solidFill>
                  <a:srgbClr val="124f5c"/>
                </a:solidFill>
                <a:latin typeface="Verdana"/>
                <a:ea typeface="Arial"/>
              </a:rPr>
              <a:t>the</a:t>
            </a:r>
            <a:r>
              <a:rPr b="0" lang="en-US" sz="1400" spc="-126" strike="noStrike">
                <a:solidFill>
                  <a:srgbClr val="124f5c"/>
                </a:solidFill>
                <a:latin typeface="Verdana"/>
                <a:ea typeface="Arial"/>
              </a:rPr>
              <a:t> </a:t>
            </a:r>
            <a:r>
              <a:rPr b="0" lang="en-US" sz="1400" spc="43" strike="noStrike">
                <a:solidFill>
                  <a:srgbClr val="124f5c"/>
                </a:solidFill>
                <a:latin typeface="Verdana"/>
                <a:ea typeface="Arial"/>
              </a:rPr>
              <a:t>app</a:t>
            </a:r>
            <a:r>
              <a:rPr b="0" lang="en-US" sz="1400" spc="-120" strike="noStrike">
                <a:solidFill>
                  <a:srgbClr val="124f5c"/>
                </a:solidFill>
                <a:latin typeface="Verdana"/>
                <a:ea typeface="Arial"/>
              </a:rPr>
              <a:t> </a:t>
            </a:r>
            <a:r>
              <a:rPr b="0" lang="en-US" sz="1400" spc="-15" strike="noStrike">
                <a:solidFill>
                  <a:srgbClr val="124f5c"/>
                </a:solidFill>
                <a:latin typeface="Verdana"/>
                <a:ea typeface="Arial"/>
              </a:rPr>
              <a:t>for</a:t>
            </a:r>
            <a:r>
              <a:rPr b="0" lang="en-US" sz="1400" spc="-145" strike="noStrike">
                <a:solidFill>
                  <a:srgbClr val="124f5c"/>
                </a:solidFill>
                <a:latin typeface="Verdana"/>
                <a:ea typeface="Arial"/>
              </a:rPr>
              <a:t> </a:t>
            </a:r>
            <a:r>
              <a:rPr b="0" lang="en-US" sz="1400" spc="24" strike="noStrike">
                <a:solidFill>
                  <a:srgbClr val="124f5c"/>
                </a:solidFill>
                <a:latin typeface="Verdana"/>
                <a:ea typeface="Arial"/>
              </a:rPr>
              <a:t>each</a:t>
            </a:r>
            <a:r>
              <a:rPr b="0" lang="en-US" sz="1400" spc="-114" strike="noStrike">
                <a:solidFill>
                  <a:srgbClr val="124f5c"/>
                </a:solidFill>
                <a:latin typeface="Verdana"/>
                <a:ea typeface="Arial"/>
              </a:rPr>
              <a:t> </a:t>
            </a:r>
            <a:r>
              <a:rPr b="0" lang="en-US" sz="1400" spc="-21" strike="noStrike">
                <a:solidFill>
                  <a:srgbClr val="124f5c"/>
                </a:solidFill>
                <a:latin typeface="Verdana"/>
                <a:ea typeface="Arial"/>
              </a:rPr>
              <a:t>observation.</a:t>
            </a:r>
            <a:br/>
            <a:r>
              <a:rPr b="1" lang="en-US" sz="1400" spc="-21" strike="noStrike">
                <a:solidFill>
                  <a:srgbClr val="cc0000"/>
                </a:solidFill>
                <a:latin typeface="Verdana"/>
                <a:ea typeface="Arial"/>
              </a:rPr>
              <a:t>2.</a:t>
            </a:r>
            <a:r>
              <a:rPr b="1" lang="en-US" sz="1400" spc="4" strike="noStrike">
                <a:solidFill>
                  <a:srgbClr val="cc0000"/>
                </a:solidFill>
                <a:latin typeface="Verdana"/>
                <a:ea typeface="Verdana"/>
              </a:rPr>
              <a:t>Category</a:t>
            </a:r>
            <a:r>
              <a:rPr b="1" lang="en-US" sz="1400" spc="-157" strike="noStrike">
                <a:solidFill>
                  <a:srgbClr val="cc0000"/>
                </a:solidFill>
                <a:latin typeface="Verdana"/>
                <a:ea typeface="Verdana"/>
              </a:rPr>
              <a:t> </a:t>
            </a:r>
            <a:r>
              <a:rPr b="1" lang="en-US" sz="1400" spc="-392" strike="noStrike">
                <a:solidFill>
                  <a:srgbClr val="cc0000"/>
                </a:solidFill>
                <a:latin typeface="Verdana"/>
                <a:ea typeface="Verdana"/>
              </a:rPr>
              <a:t>:</a:t>
            </a:r>
            <a:r>
              <a:rPr b="0" lang="en-US" sz="1400" spc="-316" strike="noStrike">
                <a:solidFill>
                  <a:srgbClr val="cc0000"/>
                </a:solidFill>
                <a:latin typeface="Verdana"/>
                <a:ea typeface="Verdana"/>
              </a:rPr>
              <a:t>  </a:t>
            </a:r>
            <a:r>
              <a:rPr b="0" lang="en-US" sz="1400" spc="-21" strike="noStrike">
                <a:solidFill>
                  <a:srgbClr val="134f5c"/>
                </a:solidFill>
                <a:latin typeface="Verdana"/>
                <a:ea typeface="Verdana"/>
              </a:rPr>
              <a:t>This</a:t>
            </a:r>
            <a:r>
              <a:rPr b="0" lang="en-US" sz="1400" spc="-131" strike="noStrike">
                <a:solidFill>
                  <a:srgbClr val="134f5c"/>
                </a:solidFill>
                <a:latin typeface="Verdana"/>
                <a:ea typeface="Verdana"/>
              </a:rPr>
              <a:t> </a:t>
            </a:r>
            <a:r>
              <a:rPr b="0" lang="en-US" sz="1400" spc="52" strike="noStrike">
                <a:solidFill>
                  <a:srgbClr val="134f5c"/>
                </a:solidFill>
                <a:latin typeface="Verdana"/>
                <a:ea typeface="Verdana"/>
              </a:rPr>
              <a:t>column</a:t>
            </a:r>
            <a:r>
              <a:rPr b="0" lang="en-US" sz="1400" spc="-137" strike="noStrike">
                <a:solidFill>
                  <a:srgbClr val="134f5c"/>
                </a:solidFill>
                <a:latin typeface="Verdana"/>
                <a:ea typeface="Verdana"/>
              </a:rPr>
              <a:t> </a:t>
            </a:r>
            <a:r>
              <a:rPr b="0" lang="en-US" sz="1400" spc="12" strike="noStrike">
                <a:solidFill>
                  <a:srgbClr val="134f5c"/>
                </a:solidFill>
                <a:latin typeface="Verdana"/>
                <a:ea typeface="Verdana"/>
              </a:rPr>
              <a:t>Contains</a:t>
            </a:r>
            <a:r>
              <a:rPr b="0" lang="en-US" sz="1400" spc="-97" strike="noStrike">
                <a:solidFill>
                  <a:srgbClr val="134f5c"/>
                </a:solidFill>
                <a:latin typeface="Verdana"/>
                <a:ea typeface="Verdana"/>
              </a:rPr>
              <a:t> </a:t>
            </a:r>
            <a:r>
              <a:rPr b="0" lang="en-US" sz="1400" spc="-1" strike="noStrike">
                <a:solidFill>
                  <a:srgbClr val="134f5c"/>
                </a:solidFill>
                <a:latin typeface="Verdana"/>
                <a:ea typeface="Verdana"/>
              </a:rPr>
              <a:t>Category</a:t>
            </a:r>
            <a:r>
              <a:rPr b="0" lang="en-US" sz="1400" spc="-126" strike="noStrike">
                <a:solidFill>
                  <a:srgbClr val="134f5c"/>
                </a:solidFill>
                <a:latin typeface="Verdana"/>
                <a:ea typeface="Verdana"/>
              </a:rPr>
              <a:t> </a:t>
            </a:r>
            <a:r>
              <a:rPr b="0" lang="en-US" sz="1400" spc="18" strike="noStrike">
                <a:solidFill>
                  <a:srgbClr val="134f5c"/>
                </a:solidFill>
                <a:latin typeface="Verdana"/>
                <a:ea typeface="Verdana"/>
              </a:rPr>
              <a:t>to</a:t>
            </a:r>
            <a:r>
              <a:rPr b="0" lang="en-US" sz="1400" spc="-140" strike="noStrike">
                <a:solidFill>
                  <a:srgbClr val="134f5c"/>
                </a:solidFill>
                <a:latin typeface="Verdana"/>
                <a:ea typeface="Verdana"/>
              </a:rPr>
              <a:t> </a:t>
            </a:r>
            <a:r>
              <a:rPr b="0" lang="en-US" sz="1400" spc="52" strike="noStrike">
                <a:solidFill>
                  <a:srgbClr val="134f5c"/>
                </a:solidFill>
                <a:latin typeface="Verdana"/>
                <a:ea typeface="Verdana"/>
              </a:rPr>
              <a:t>which</a:t>
            </a:r>
            <a:r>
              <a:rPr b="0" lang="en-US" sz="1400" spc="-120" strike="noStrike">
                <a:solidFill>
                  <a:srgbClr val="134f5c"/>
                </a:solidFill>
                <a:latin typeface="Verdana"/>
                <a:ea typeface="Verdana"/>
              </a:rPr>
              <a:t> </a:t>
            </a:r>
            <a:r>
              <a:rPr b="0" lang="en-US" sz="1400" spc="29" strike="noStrike">
                <a:solidFill>
                  <a:srgbClr val="134f5c"/>
                </a:solidFill>
                <a:latin typeface="Verdana"/>
                <a:ea typeface="Verdana"/>
              </a:rPr>
              <a:t>the</a:t>
            </a:r>
            <a:r>
              <a:rPr b="0" lang="en-US" sz="1400" spc="-131" strike="noStrike">
                <a:solidFill>
                  <a:srgbClr val="134f5c"/>
                </a:solidFill>
                <a:latin typeface="Verdana"/>
                <a:ea typeface="Verdana"/>
              </a:rPr>
              <a:t> </a:t>
            </a:r>
            <a:r>
              <a:rPr b="0" lang="en-US" sz="1400" spc="43" strike="noStrike">
                <a:solidFill>
                  <a:srgbClr val="134f5c"/>
                </a:solidFill>
                <a:latin typeface="Verdana"/>
                <a:ea typeface="Verdana"/>
              </a:rPr>
              <a:t>app</a:t>
            </a:r>
            <a:r>
              <a:rPr b="0" lang="en-US" sz="1400" spc="-120" strike="noStrike">
                <a:solidFill>
                  <a:srgbClr val="134f5c"/>
                </a:solidFill>
                <a:latin typeface="Verdana"/>
                <a:ea typeface="Verdana"/>
              </a:rPr>
              <a:t> </a:t>
            </a:r>
            <a:r>
              <a:rPr b="0" lang="en-US" sz="1400" spc="-7" strike="noStrike">
                <a:solidFill>
                  <a:srgbClr val="134f5c"/>
                </a:solidFill>
                <a:latin typeface="Verdana"/>
                <a:ea typeface="Verdana"/>
              </a:rPr>
              <a:t>belongs.</a:t>
            </a:r>
            <a:br/>
            <a:r>
              <a:rPr b="1" lang="en-US" sz="1400" spc="-1" strike="noStrike">
                <a:solidFill>
                  <a:srgbClr val="cc0000"/>
                </a:solidFill>
                <a:latin typeface="Verdana"/>
                <a:ea typeface="Verdana"/>
              </a:rPr>
              <a:t>3.</a:t>
            </a:r>
            <a:r>
              <a:rPr b="1" lang="en-US" sz="1400" spc="32" strike="noStrike">
                <a:solidFill>
                  <a:srgbClr val="cc0000"/>
                </a:solidFill>
                <a:latin typeface="Verdana"/>
                <a:ea typeface="Verdana"/>
              </a:rPr>
              <a:t>Rating </a:t>
            </a:r>
            <a:r>
              <a:rPr b="1" lang="en-US" sz="1400" spc="-392" strike="noStrike">
                <a:solidFill>
                  <a:srgbClr val="cc0000"/>
                </a:solidFill>
                <a:latin typeface="Verdana"/>
                <a:ea typeface="Verdana"/>
              </a:rPr>
              <a:t>:   </a:t>
            </a:r>
            <a:r>
              <a:rPr b="0" lang="en-US" sz="1400" spc="-21" strike="noStrike">
                <a:solidFill>
                  <a:srgbClr val="134f5c"/>
                </a:solidFill>
                <a:latin typeface="Verdana"/>
                <a:ea typeface="Verdana"/>
              </a:rPr>
              <a:t>This </a:t>
            </a:r>
            <a:r>
              <a:rPr b="0" lang="en-US" sz="1400" spc="52" strike="noStrike">
                <a:solidFill>
                  <a:srgbClr val="134f5c"/>
                </a:solidFill>
                <a:latin typeface="Verdana"/>
                <a:ea typeface="Verdana"/>
              </a:rPr>
              <a:t>column </a:t>
            </a:r>
            <a:r>
              <a:rPr b="0" lang="en-US" sz="1400" spc="12" strike="noStrike">
                <a:solidFill>
                  <a:srgbClr val="134f5c"/>
                </a:solidFill>
                <a:latin typeface="Verdana"/>
                <a:ea typeface="Verdana"/>
              </a:rPr>
              <a:t>contains </a:t>
            </a:r>
            <a:r>
              <a:rPr b="0" lang="en-US" sz="1400" spc="29" strike="noStrike">
                <a:solidFill>
                  <a:srgbClr val="134f5c"/>
                </a:solidFill>
                <a:latin typeface="Verdana"/>
                <a:ea typeface="Verdana"/>
              </a:rPr>
              <a:t>the </a:t>
            </a:r>
            <a:r>
              <a:rPr b="0" lang="en-US" sz="1400" spc="-12" strike="noStrike">
                <a:solidFill>
                  <a:srgbClr val="134f5c"/>
                </a:solidFill>
                <a:latin typeface="Verdana"/>
                <a:ea typeface="Verdana"/>
              </a:rPr>
              <a:t>average </a:t>
            </a:r>
            <a:r>
              <a:rPr b="0" lang="en-US" sz="1400" spc="12" strike="noStrike">
                <a:solidFill>
                  <a:srgbClr val="134f5c"/>
                </a:solidFill>
                <a:latin typeface="Verdana"/>
                <a:ea typeface="Verdana"/>
              </a:rPr>
              <a:t>rating </a:t>
            </a:r>
            <a:r>
              <a:rPr b="0" lang="en-US" sz="1400" spc="-15" strike="noStrike">
                <a:solidFill>
                  <a:srgbClr val="134f5c"/>
                </a:solidFill>
                <a:latin typeface="Verdana"/>
                <a:ea typeface="Verdana"/>
              </a:rPr>
              <a:t>for </a:t>
            </a:r>
            <a:r>
              <a:rPr b="0" lang="en-US" sz="1400" spc="29" strike="noStrike">
                <a:solidFill>
                  <a:srgbClr val="134f5c"/>
                </a:solidFill>
                <a:latin typeface="Verdana"/>
                <a:ea typeface="Verdana"/>
              </a:rPr>
              <a:t>the </a:t>
            </a:r>
            <a:r>
              <a:rPr b="0" lang="en-US" sz="1400" spc="-32" strike="noStrike">
                <a:solidFill>
                  <a:srgbClr val="134f5c"/>
                </a:solidFill>
                <a:latin typeface="Verdana"/>
                <a:ea typeface="Verdana"/>
              </a:rPr>
              <a:t>app. </a:t>
            </a:r>
            <a:br/>
            <a:r>
              <a:rPr b="1" lang="en-US" sz="1400" spc="-32" strike="noStrike">
                <a:solidFill>
                  <a:srgbClr val="cc0000"/>
                </a:solidFill>
                <a:latin typeface="Verdana"/>
                <a:ea typeface="Verdana"/>
              </a:rPr>
              <a:t>4.</a:t>
            </a:r>
            <a:r>
              <a:rPr b="1" lang="en-US" sz="1400" spc="-26" strike="noStrike">
                <a:solidFill>
                  <a:srgbClr val="cc0000"/>
                </a:solidFill>
                <a:latin typeface="Verdana"/>
                <a:ea typeface="Verdana"/>
              </a:rPr>
              <a:t>Reviews</a:t>
            </a:r>
            <a:r>
              <a:rPr b="1" lang="en-US" sz="1400" spc="-151" strike="noStrike">
                <a:solidFill>
                  <a:srgbClr val="cc0000"/>
                </a:solidFill>
                <a:latin typeface="Verdana"/>
                <a:ea typeface="Verdana"/>
              </a:rPr>
              <a:t> </a:t>
            </a:r>
            <a:r>
              <a:rPr b="1" lang="en-US" sz="1400" spc="-392" strike="noStrike">
                <a:solidFill>
                  <a:srgbClr val="cc0000"/>
                </a:solidFill>
                <a:latin typeface="Verdana"/>
                <a:ea typeface="Verdana"/>
              </a:rPr>
              <a:t>:</a:t>
            </a:r>
            <a:r>
              <a:rPr b="1" lang="en-US" sz="1400" spc="-307" strike="noStrike">
                <a:solidFill>
                  <a:srgbClr val="cc0000"/>
                </a:solidFill>
                <a:latin typeface="Verdana"/>
                <a:ea typeface="Verdana"/>
              </a:rPr>
              <a:t>  </a:t>
            </a:r>
            <a:r>
              <a:rPr b="0" lang="en-US" sz="1400" spc="-21" strike="noStrike">
                <a:solidFill>
                  <a:srgbClr val="134f5c"/>
                </a:solidFill>
                <a:latin typeface="Verdana"/>
                <a:ea typeface="Verdana"/>
              </a:rPr>
              <a:t>This</a:t>
            </a:r>
            <a:r>
              <a:rPr b="0" lang="en-US" sz="1400" spc="-126" strike="noStrike">
                <a:solidFill>
                  <a:srgbClr val="134f5c"/>
                </a:solidFill>
                <a:latin typeface="Verdana"/>
                <a:ea typeface="Verdana"/>
              </a:rPr>
              <a:t> </a:t>
            </a:r>
            <a:r>
              <a:rPr b="0" lang="en-US" sz="1400" spc="52" strike="noStrike">
                <a:solidFill>
                  <a:srgbClr val="134f5c"/>
                </a:solidFill>
                <a:latin typeface="Verdana"/>
                <a:ea typeface="Verdana"/>
              </a:rPr>
              <a:t>column</a:t>
            </a:r>
            <a:r>
              <a:rPr b="0" lang="en-US" sz="1400" spc="-131" strike="noStrike">
                <a:solidFill>
                  <a:srgbClr val="134f5c"/>
                </a:solidFill>
                <a:latin typeface="Verdana"/>
                <a:ea typeface="Verdana"/>
              </a:rPr>
              <a:t> </a:t>
            </a:r>
            <a:r>
              <a:rPr b="0" lang="en-US" sz="1400" spc="12" strike="noStrike">
                <a:solidFill>
                  <a:srgbClr val="134f5c"/>
                </a:solidFill>
                <a:latin typeface="Verdana"/>
                <a:ea typeface="Verdana"/>
              </a:rPr>
              <a:t>contains</a:t>
            </a:r>
            <a:r>
              <a:rPr b="0" lang="en-US" sz="1400" spc="-92" strike="noStrike">
                <a:solidFill>
                  <a:srgbClr val="134f5c"/>
                </a:solidFill>
                <a:latin typeface="Verdana"/>
                <a:ea typeface="Verdana"/>
              </a:rPr>
              <a:t> </a:t>
            </a:r>
            <a:r>
              <a:rPr b="0" lang="en-US" sz="1400" spc="29" strike="noStrike">
                <a:solidFill>
                  <a:srgbClr val="134f5c"/>
                </a:solidFill>
                <a:latin typeface="Verdana"/>
                <a:ea typeface="Verdana"/>
              </a:rPr>
              <a:t>the</a:t>
            </a:r>
            <a:r>
              <a:rPr b="0" lang="en-US" sz="1400" spc="-137" strike="noStrike">
                <a:solidFill>
                  <a:srgbClr val="134f5c"/>
                </a:solidFill>
                <a:latin typeface="Verdana"/>
                <a:ea typeface="Verdana"/>
              </a:rPr>
              <a:t> </a:t>
            </a:r>
            <a:r>
              <a:rPr b="0" lang="en-US" sz="1400" spc="49" strike="noStrike">
                <a:solidFill>
                  <a:srgbClr val="134f5c"/>
                </a:solidFill>
                <a:latin typeface="Verdana"/>
                <a:ea typeface="Verdana"/>
              </a:rPr>
              <a:t>number</a:t>
            </a:r>
            <a:r>
              <a:rPr b="0" lang="en-US" sz="1400" spc="-120" strike="noStrike">
                <a:solidFill>
                  <a:srgbClr val="134f5c"/>
                </a:solidFill>
                <a:latin typeface="Verdana"/>
                <a:ea typeface="Verdana"/>
              </a:rPr>
              <a:t> </a:t>
            </a:r>
            <a:r>
              <a:rPr b="0" lang="en-US" sz="1400" spc="-1" strike="noStrike">
                <a:solidFill>
                  <a:srgbClr val="134f5c"/>
                </a:solidFill>
                <a:latin typeface="Verdana"/>
                <a:ea typeface="Verdana"/>
              </a:rPr>
              <a:t>of</a:t>
            </a:r>
            <a:r>
              <a:rPr b="0" lang="en-US" sz="1400" spc="-131" strike="noStrike">
                <a:solidFill>
                  <a:srgbClr val="134f5c"/>
                </a:solidFill>
                <a:latin typeface="Verdana"/>
                <a:ea typeface="Verdana"/>
              </a:rPr>
              <a:t> </a:t>
            </a:r>
            <a:r>
              <a:rPr b="0" lang="en-US" sz="1400" spc="-15" strike="noStrike">
                <a:solidFill>
                  <a:srgbClr val="134f5c"/>
                </a:solidFill>
                <a:latin typeface="Verdana"/>
                <a:ea typeface="Verdana"/>
              </a:rPr>
              <a:t>reviews</a:t>
            </a:r>
            <a:r>
              <a:rPr b="0" lang="en-US" sz="1400" spc="-131" strike="noStrike">
                <a:solidFill>
                  <a:srgbClr val="134f5c"/>
                </a:solidFill>
                <a:latin typeface="Verdana"/>
                <a:ea typeface="Verdana"/>
              </a:rPr>
              <a:t> </a:t>
            </a:r>
            <a:r>
              <a:rPr b="0" lang="en-US" sz="1400" spc="12" strike="noStrike">
                <a:solidFill>
                  <a:srgbClr val="134f5c"/>
                </a:solidFill>
                <a:latin typeface="Verdana"/>
                <a:ea typeface="Verdana"/>
              </a:rPr>
              <a:t>that</a:t>
            </a:r>
            <a:r>
              <a:rPr b="0" lang="en-US" sz="1400" spc="-106" strike="noStrike">
                <a:solidFill>
                  <a:srgbClr val="134f5c"/>
                </a:solidFill>
                <a:latin typeface="Verdana"/>
                <a:ea typeface="Verdana"/>
              </a:rPr>
              <a:t> </a:t>
            </a:r>
            <a:r>
              <a:rPr b="0" lang="en-US" sz="1400" spc="29" strike="noStrike">
                <a:solidFill>
                  <a:srgbClr val="134f5c"/>
                </a:solidFill>
                <a:latin typeface="Verdana"/>
                <a:ea typeface="Verdana"/>
              </a:rPr>
              <a:t>the</a:t>
            </a:r>
            <a:r>
              <a:rPr b="0" lang="en-US" sz="1400" spc="-137" strike="noStrike">
                <a:solidFill>
                  <a:srgbClr val="134f5c"/>
                </a:solidFill>
                <a:latin typeface="Verdana"/>
                <a:ea typeface="Verdana"/>
              </a:rPr>
              <a:t> </a:t>
            </a:r>
            <a:r>
              <a:rPr b="0" lang="en-US" sz="1400" spc="43" strike="noStrike">
                <a:solidFill>
                  <a:srgbClr val="134f5c"/>
                </a:solidFill>
                <a:latin typeface="Verdana"/>
                <a:ea typeface="Verdana"/>
              </a:rPr>
              <a:t>app</a:t>
            </a:r>
            <a:r>
              <a:rPr b="0" lang="en-US" sz="1400" spc="-111" strike="noStrike">
                <a:solidFill>
                  <a:srgbClr val="134f5c"/>
                </a:solidFill>
                <a:latin typeface="Verdana"/>
                <a:ea typeface="Verdana"/>
              </a:rPr>
              <a:t> </a:t>
            </a:r>
            <a:r>
              <a:rPr b="0" lang="en-US" sz="1400" spc="-7" strike="noStrike">
                <a:solidFill>
                  <a:srgbClr val="134f5c"/>
                </a:solidFill>
                <a:latin typeface="Verdana"/>
                <a:ea typeface="Verdana"/>
              </a:rPr>
              <a:t>has  </a:t>
            </a:r>
            <a:r>
              <a:rPr b="0" lang="en-US" sz="1400" spc="-1" strike="noStrike">
                <a:solidFill>
                  <a:srgbClr val="134f5c"/>
                </a:solidFill>
                <a:latin typeface="Verdana"/>
                <a:ea typeface="Verdana"/>
              </a:rPr>
              <a:t>received</a:t>
            </a:r>
            <a:r>
              <a:rPr b="0" lang="en-US" sz="1400" spc="-145" strike="noStrike">
                <a:solidFill>
                  <a:srgbClr val="134f5c"/>
                </a:solidFill>
                <a:latin typeface="Verdana"/>
                <a:ea typeface="Verdana"/>
              </a:rPr>
              <a:t> </a:t>
            </a:r>
            <a:r>
              <a:rPr b="0" lang="en-US" sz="1400" spc="43" strike="noStrike">
                <a:solidFill>
                  <a:srgbClr val="134f5c"/>
                </a:solidFill>
                <a:latin typeface="Verdana"/>
                <a:ea typeface="Verdana"/>
              </a:rPr>
              <a:t>on</a:t>
            </a:r>
            <a:r>
              <a:rPr b="0" lang="en-US" sz="1400" spc="-137" strike="noStrike">
                <a:solidFill>
                  <a:srgbClr val="134f5c"/>
                </a:solidFill>
                <a:latin typeface="Verdana"/>
                <a:ea typeface="Verdana"/>
              </a:rPr>
              <a:t> </a:t>
            </a:r>
            <a:r>
              <a:rPr b="0" lang="en-US" sz="1400" spc="29" strike="noStrike">
                <a:solidFill>
                  <a:srgbClr val="134f5c"/>
                </a:solidFill>
                <a:latin typeface="Verdana"/>
                <a:ea typeface="Verdana"/>
              </a:rPr>
              <a:t>the</a:t>
            </a:r>
            <a:r>
              <a:rPr b="0" lang="en-US" sz="1400" spc="-131" strike="noStrike">
                <a:solidFill>
                  <a:srgbClr val="134f5c"/>
                </a:solidFill>
                <a:latin typeface="Verdana"/>
                <a:ea typeface="Verdana"/>
              </a:rPr>
              <a:t> </a:t>
            </a:r>
            <a:r>
              <a:rPr b="0" lang="en-US" sz="1400" spc="-12" strike="noStrike">
                <a:solidFill>
                  <a:srgbClr val="134f5c"/>
                </a:solidFill>
                <a:latin typeface="Verdana"/>
                <a:ea typeface="Verdana"/>
              </a:rPr>
              <a:t>play</a:t>
            </a:r>
            <a:r>
              <a:rPr b="0" lang="en-US" sz="1400" spc="-137" strike="noStrike">
                <a:solidFill>
                  <a:srgbClr val="134f5c"/>
                </a:solidFill>
                <a:latin typeface="Verdana"/>
                <a:ea typeface="Verdana"/>
              </a:rPr>
              <a:t> </a:t>
            </a:r>
            <a:r>
              <a:rPr b="0" lang="en-US" sz="1400" spc="-52" strike="noStrike">
                <a:solidFill>
                  <a:srgbClr val="134f5c"/>
                </a:solidFill>
                <a:latin typeface="Verdana"/>
                <a:ea typeface="Verdana"/>
              </a:rPr>
              <a:t>store.</a:t>
            </a:r>
            <a:br/>
            <a:r>
              <a:rPr b="1" lang="en-US" sz="1400" spc="-1" strike="noStrike">
                <a:solidFill>
                  <a:srgbClr val="cc0000"/>
                </a:solidFill>
                <a:latin typeface="Verdana"/>
                <a:ea typeface="Verdana"/>
              </a:rPr>
              <a:t>5.</a:t>
            </a:r>
            <a:r>
              <a:rPr b="1" lang="en-US" sz="1400" spc="-41" strike="noStrike">
                <a:solidFill>
                  <a:srgbClr val="cc0000"/>
                </a:solidFill>
                <a:latin typeface="Verdana"/>
                <a:ea typeface="Verdana"/>
              </a:rPr>
              <a:t>Size</a:t>
            </a:r>
            <a:r>
              <a:rPr b="1" lang="en-US" sz="1400" spc="-137" strike="noStrike">
                <a:solidFill>
                  <a:srgbClr val="cc0000"/>
                </a:solidFill>
                <a:latin typeface="Verdana"/>
                <a:ea typeface="Verdana"/>
              </a:rPr>
              <a:t> </a:t>
            </a:r>
            <a:r>
              <a:rPr b="1" lang="en-US" sz="1400" spc="-392" strike="noStrike">
                <a:solidFill>
                  <a:srgbClr val="cc0000"/>
                </a:solidFill>
                <a:latin typeface="Verdana"/>
                <a:ea typeface="Verdana"/>
              </a:rPr>
              <a:t>:</a:t>
            </a:r>
            <a:r>
              <a:rPr b="1" lang="en-US" sz="1400" spc="-307" strike="noStrike">
                <a:solidFill>
                  <a:srgbClr val="cc0000"/>
                </a:solidFill>
                <a:latin typeface="Verdana"/>
                <a:ea typeface="Verdana"/>
              </a:rPr>
              <a:t>  </a:t>
            </a:r>
            <a:r>
              <a:rPr b="0" lang="en-US" sz="1400" spc="-21" strike="noStrike">
                <a:solidFill>
                  <a:srgbClr val="134f5c"/>
                </a:solidFill>
                <a:latin typeface="Verdana"/>
                <a:ea typeface="Verdana"/>
              </a:rPr>
              <a:t>This</a:t>
            </a:r>
            <a:r>
              <a:rPr b="0" lang="en-US" sz="1400" spc="-131" strike="noStrike">
                <a:solidFill>
                  <a:srgbClr val="134f5c"/>
                </a:solidFill>
                <a:latin typeface="Verdana"/>
                <a:ea typeface="Verdana"/>
              </a:rPr>
              <a:t> </a:t>
            </a:r>
            <a:r>
              <a:rPr b="0" lang="en-US" sz="1400" spc="52" strike="noStrike">
                <a:solidFill>
                  <a:srgbClr val="134f5c"/>
                </a:solidFill>
                <a:latin typeface="Verdana"/>
                <a:ea typeface="Verdana"/>
              </a:rPr>
              <a:t>column</a:t>
            </a:r>
            <a:r>
              <a:rPr b="0" lang="en-US" sz="1400" spc="-126" strike="noStrike">
                <a:solidFill>
                  <a:srgbClr val="134f5c"/>
                </a:solidFill>
                <a:latin typeface="Verdana"/>
                <a:ea typeface="Verdana"/>
              </a:rPr>
              <a:t> </a:t>
            </a:r>
            <a:r>
              <a:rPr b="0" lang="en-US" sz="1400" spc="12" strike="noStrike">
                <a:solidFill>
                  <a:srgbClr val="134f5c"/>
                </a:solidFill>
                <a:latin typeface="Verdana"/>
                <a:ea typeface="Verdana"/>
              </a:rPr>
              <a:t>contains</a:t>
            </a:r>
            <a:r>
              <a:rPr b="0" lang="en-US" sz="1400" spc="-100" strike="noStrike">
                <a:solidFill>
                  <a:srgbClr val="134f5c"/>
                </a:solidFill>
                <a:latin typeface="Verdana"/>
                <a:ea typeface="Verdana"/>
              </a:rPr>
              <a:t> </a:t>
            </a:r>
            <a:r>
              <a:rPr b="0" lang="en-US" sz="1400" spc="29" strike="noStrike">
                <a:solidFill>
                  <a:srgbClr val="134f5c"/>
                </a:solidFill>
                <a:latin typeface="Verdana"/>
                <a:ea typeface="Verdana"/>
              </a:rPr>
              <a:t>the</a:t>
            </a:r>
            <a:r>
              <a:rPr b="0" lang="en-US" sz="1400" spc="-120" strike="noStrike">
                <a:solidFill>
                  <a:srgbClr val="134f5c"/>
                </a:solidFill>
                <a:latin typeface="Verdana"/>
                <a:ea typeface="Verdana"/>
              </a:rPr>
              <a:t> </a:t>
            </a:r>
            <a:r>
              <a:rPr b="0" lang="en-US" sz="1400" spc="43" strike="noStrike">
                <a:solidFill>
                  <a:srgbClr val="134f5c"/>
                </a:solidFill>
                <a:latin typeface="Verdana"/>
                <a:ea typeface="Verdana"/>
              </a:rPr>
              <a:t>amount</a:t>
            </a:r>
            <a:r>
              <a:rPr b="0" lang="en-US" sz="1400" spc="-106" strike="noStrike">
                <a:solidFill>
                  <a:srgbClr val="134f5c"/>
                </a:solidFill>
                <a:latin typeface="Verdana"/>
                <a:ea typeface="Verdana"/>
              </a:rPr>
              <a:t> </a:t>
            </a:r>
            <a:r>
              <a:rPr b="0" lang="en-US" sz="1400" spc="-1" strike="noStrike">
                <a:solidFill>
                  <a:srgbClr val="134f5c"/>
                </a:solidFill>
                <a:latin typeface="Verdana"/>
                <a:ea typeface="Verdana"/>
              </a:rPr>
              <a:t>of</a:t>
            </a:r>
            <a:r>
              <a:rPr b="0" lang="en-US" sz="1400" spc="-151" strike="noStrike">
                <a:solidFill>
                  <a:srgbClr val="134f5c"/>
                </a:solidFill>
                <a:latin typeface="Verdana"/>
                <a:ea typeface="Verdana"/>
              </a:rPr>
              <a:t> </a:t>
            </a:r>
            <a:r>
              <a:rPr b="0" lang="en-US" sz="1400" spc="29" strike="noStrike">
                <a:solidFill>
                  <a:srgbClr val="134f5c"/>
                </a:solidFill>
                <a:latin typeface="Verdana"/>
                <a:ea typeface="Verdana"/>
              </a:rPr>
              <a:t>memory</a:t>
            </a:r>
            <a:r>
              <a:rPr b="0" lang="en-US" sz="1400" spc="-106" strike="noStrike">
                <a:solidFill>
                  <a:srgbClr val="134f5c"/>
                </a:solidFill>
                <a:latin typeface="Verdana"/>
                <a:ea typeface="Verdana"/>
              </a:rPr>
              <a:t> </a:t>
            </a:r>
            <a:r>
              <a:rPr b="0" lang="en-US" sz="1400" spc="29" strike="noStrike">
                <a:solidFill>
                  <a:srgbClr val="134f5c"/>
                </a:solidFill>
                <a:latin typeface="Verdana"/>
                <a:ea typeface="Verdana"/>
              </a:rPr>
              <a:t>the</a:t>
            </a:r>
            <a:r>
              <a:rPr b="0" lang="en-US" sz="1400" spc="-131" strike="noStrike">
                <a:solidFill>
                  <a:srgbClr val="134f5c"/>
                </a:solidFill>
                <a:latin typeface="Verdana"/>
                <a:ea typeface="Verdana"/>
              </a:rPr>
              <a:t> </a:t>
            </a:r>
            <a:r>
              <a:rPr b="0" lang="en-US" sz="1400" spc="43" strike="noStrike">
                <a:solidFill>
                  <a:srgbClr val="134f5c"/>
                </a:solidFill>
                <a:latin typeface="Verdana"/>
                <a:ea typeface="Verdana"/>
              </a:rPr>
              <a:t>app</a:t>
            </a:r>
            <a:r>
              <a:rPr b="0" lang="en-US" sz="1400" spc="-106" strike="noStrike">
                <a:solidFill>
                  <a:srgbClr val="134f5c"/>
                </a:solidFill>
                <a:latin typeface="Verdana"/>
                <a:ea typeface="Verdana"/>
              </a:rPr>
              <a:t> </a:t>
            </a:r>
            <a:r>
              <a:rPr b="0" lang="en-US" sz="1400" spc="29" strike="noStrike">
                <a:solidFill>
                  <a:srgbClr val="134f5c"/>
                </a:solidFill>
                <a:latin typeface="Verdana"/>
                <a:ea typeface="Verdana"/>
              </a:rPr>
              <a:t>occupies</a:t>
            </a:r>
            <a:r>
              <a:rPr b="0" lang="en-US" sz="1400" spc="-131" strike="noStrike">
                <a:solidFill>
                  <a:srgbClr val="134f5c"/>
                </a:solidFill>
                <a:latin typeface="Verdana"/>
                <a:ea typeface="Verdana"/>
              </a:rPr>
              <a:t> </a:t>
            </a:r>
            <a:r>
              <a:rPr b="0" lang="en-US" sz="1400" spc="43" strike="noStrike">
                <a:solidFill>
                  <a:srgbClr val="134f5c"/>
                </a:solidFill>
                <a:latin typeface="Verdana"/>
                <a:ea typeface="Verdana"/>
              </a:rPr>
              <a:t>on</a:t>
            </a:r>
            <a:r>
              <a:rPr b="0" lang="en-US" sz="1400" spc="-131" strike="noStrike">
                <a:solidFill>
                  <a:srgbClr val="134f5c"/>
                </a:solidFill>
                <a:latin typeface="Verdana"/>
                <a:ea typeface="Verdana"/>
              </a:rPr>
              <a:t> </a:t>
            </a:r>
            <a:r>
              <a:rPr b="0" lang="en-US" sz="1400" spc="29" strike="noStrike">
                <a:solidFill>
                  <a:srgbClr val="134f5c"/>
                </a:solidFill>
                <a:latin typeface="Verdana"/>
                <a:ea typeface="Verdana"/>
              </a:rPr>
              <a:t>the </a:t>
            </a:r>
            <a:r>
              <a:rPr b="0" lang="en-US" sz="1400" spc="9" strike="noStrike">
                <a:solidFill>
                  <a:srgbClr val="134f5c"/>
                </a:solidFill>
                <a:latin typeface="Verdana"/>
                <a:ea typeface="Verdana"/>
              </a:rPr>
              <a:t>device.</a:t>
            </a:r>
            <a:br/>
            <a:r>
              <a:rPr b="1" lang="en-US" sz="1400" spc="-1" strike="noStrike">
                <a:solidFill>
                  <a:srgbClr val="cc0000"/>
                </a:solidFill>
                <a:latin typeface="Verdana"/>
                <a:ea typeface="Verdana"/>
              </a:rPr>
              <a:t>6.</a:t>
            </a:r>
            <a:r>
              <a:rPr b="1" lang="en-US" sz="1400" spc="-35" strike="noStrike">
                <a:solidFill>
                  <a:srgbClr val="cc0000"/>
                </a:solidFill>
                <a:latin typeface="Verdana"/>
                <a:ea typeface="Verdana"/>
              </a:rPr>
              <a:t>Installs</a:t>
            </a:r>
            <a:r>
              <a:rPr b="1" lang="en-US" sz="1400" spc="-177" strike="noStrike">
                <a:solidFill>
                  <a:srgbClr val="cc0000"/>
                </a:solidFill>
                <a:latin typeface="Verdana"/>
                <a:ea typeface="Verdana"/>
              </a:rPr>
              <a:t> </a:t>
            </a:r>
            <a:r>
              <a:rPr b="1" lang="en-US" sz="1400" spc="-392" strike="noStrike">
                <a:solidFill>
                  <a:srgbClr val="cc0000"/>
                </a:solidFill>
                <a:latin typeface="Verdana"/>
                <a:ea typeface="Verdana"/>
              </a:rPr>
              <a:t>:</a:t>
            </a:r>
            <a:r>
              <a:rPr b="1" lang="en-US" sz="1400" spc="-307" strike="noStrike">
                <a:solidFill>
                  <a:srgbClr val="cc0000"/>
                </a:solidFill>
                <a:latin typeface="Verdana"/>
                <a:ea typeface="Verdana"/>
              </a:rPr>
              <a:t>  </a:t>
            </a:r>
            <a:r>
              <a:rPr b="0" lang="en-US" sz="1400" spc="-21" strike="noStrike">
                <a:solidFill>
                  <a:srgbClr val="134f5c"/>
                </a:solidFill>
                <a:latin typeface="Verdana"/>
                <a:ea typeface="Verdana"/>
              </a:rPr>
              <a:t>This</a:t>
            </a:r>
            <a:r>
              <a:rPr b="0" lang="en-US" sz="1400" spc="-137" strike="noStrike">
                <a:solidFill>
                  <a:srgbClr val="134f5c"/>
                </a:solidFill>
                <a:latin typeface="Verdana"/>
                <a:ea typeface="Verdana"/>
              </a:rPr>
              <a:t> </a:t>
            </a:r>
            <a:r>
              <a:rPr b="0" lang="en-US" sz="1400" spc="52" strike="noStrike">
                <a:solidFill>
                  <a:srgbClr val="134f5c"/>
                </a:solidFill>
                <a:latin typeface="Verdana"/>
                <a:ea typeface="Verdana"/>
              </a:rPr>
              <a:t>column</a:t>
            </a:r>
            <a:r>
              <a:rPr b="0" lang="en-US" sz="1400" spc="-131" strike="noStrike">
                <a:solidFill>
                  <a:srgbClr val="134f5c"/>
                </a:solidFill>
                <a:latin typeface="Verdana"/>
                <a:ea typeface="Verdana"/>
              </a:rPr>
              <a:t> </a:t>
            </a:r>
            <a:r>
              <a:rPr b="0" lang="en-US" sz="1400" spc="12" strike="noStrike">
                <a:solidFill>
                  <a:srgbClr val="134f5c"/>
                </a:solidFill>
                <a:latin typeface="Verdana"/>
                <a:ea typeface="Verdana"/>
              </a:rPr>
              <a:t>contains</a:t>
            </a:r>
            <a:r>
              <a:rPr b="0" lang="en-US" sz="1400" spc="-97" strike="noStrike">
                <a:solidFill>
                  <a:srgbClr val="134f5c"/>
                </a:solidFill>
                <a:latin typeface="Verdana"/>
                <a:ea typeface="Verdana"/>
              </a:rPr>
              <a:t> </a:t>
            </a:r>
            <a:r>
              <a:rPr b="0" lang="en-US" sz="1400" spc="29" strike="noStrike">
                <a:solidFill>
                  <a:srgbClr val="134f5c"/>
                </a:solidFill>
                <a:latin typeface="Verdana"/>
                <a:ea typeface="Verdana"/>
              </a:rPr>
              <a:t>the</a:t>
            </a:r>
            <a:r>
              <a:rPr b="0" lang="en-US" sz="1400" spc="-137" strike="noStrike">
                <a:solidFill>
                  <a:srgbClr val="134f5c"/>
                </a:solidFill>
                <a:latin typeface="Verdana"/>
                <a:ea typeface="Verdana"/>
              </a:rPr>
              <a:t> </a:t>
            </a:r>
            <a:r>
              <a:rPr b="0" lang="en-US" sz="1400" spc="49" strike="noStrike">
                <a:solidFill>
                  <a:srgbClr val="134f5c"/>
                </a:solidFill>
                <a:latin typeface="Verdana"/>
                <a:ea typeface="Verdana"/>
              </a:rPr>
              <a:t>number</a:t>
            </a:r>
            <a:r>
              <a:rPr b="0" lang="en-US" sz="1400" spc="-111" strike="noStrike">
                <a:solidFill>
                  <a:srgbClr val="134f5c"/>
                </a:solidFill>
                <a:latin typeface="Verdana"/>
                <a:ea typeface="Verdana"/>
              </a:rPr>
              <a:t> </a:t>
            </a:r>
            <a:r>
              <a:rPr b="0" lang="en-US" sz="1400" spc="-1" strike="noStrike">
                <a:solidFill>
                  <a:srgbClr val="134f5c"/>
                </a:solidFill>
                <a:latin typeface="Verdana"/>
                <a:ea typeface="Verdana"/>
              </a:rPr>
              <a:t>of</a:t>
            </a:r>
            <a:r>
              <a:rPr b="0" lang="en-US" sz="1400" spc="-131" strike="noStrike">
                <a:solidFill>
                  <a:srgbClr val="134f5c"/>
                </a:solidFill>
                <a:latin typeface="Verdana"/>
                <a:ea typeface="Verdana"/>
              </a:rPr>
              <a:t> </a:t>
            </a:r>
            <a:r>
              <a:rPr b="0" lang="en-US" sz="1400" spc="18" strike="noStrike">
                <a:solidFill>
                  <a:srgbClr val="134f5c"/>
                </a:solidFill>
                <a:latin typeface="Verdana"/>
                <a:ea typeface="Verdana"/>
              </a:rPr>
              <a:t>times</a:t>
            </a:r>
            <a:r>
              <a:rPr b="0" lang="en-US" sz="1400" spc="-137" strike="noStrike">
                <a:solidFill>
                  <a:srgbClr val="134f5c"/>
                </a:solidFill>
                <a:latin typeface="Verdana"/>
                <a:ea typeface="Verdana"/>
              </a:rPr>
              <a:t> </a:t>
            </a:r>
            <a:r>
              <a:rPr b="0" lang="en-US" sz="1400" spc="12" strike="noStrike">
                <a:solidFill>
                  <a:srgbClr val="134f5c"/>
                </a:solidFill>
                <a:latin typeface="Verdana"/>
                <a:ea typeface="Verdana"/>
              </a:rPr>
              <a:t>that</a:t>
            </a:r>
            <a:r>
              <a:rPr b="0" lang="en-US" sz="1400" spc="-111" strike="noStrike">
                <a:solidFill>
                  <a:srgbClr val="134f5c"/>
                </a:solidFill>
                <a:latin typeface="Verdana"/>
                <a:ea typeface="Verdana"/>
              </a:rPr>
              <a:t> </a:t>
            </a:r>
            <a:r>
              <a:rPr b="0" lang="en-US" sz="1400" spc="29" strike="noStrike">
                <a:solidFill>
                  <a:srgbClr val="134f5c"/>
                </a:solidFill>
                <a:latin typeface="Verdana"/>
                <a:ea typeface="Verdana"/>
              </a:rPr>
              <a:t>the</a:t>
            </a:r>
            <a:r>
              <a:rPr b="0" lang="en-US" sz="1400" spc="-137" strike="noStrike">
                <a:solidFill>
                  <a:srgbClr val="134f5c"/>
                </a:solidFill>
                <a:latin typeface="Verdana"/>
                <a:ea typeface="Verdana"/>
              </a:rPr>
              <a:t> </a:t>
            </a:r>
            <a:r>
              <a:rPr b="0" lang="en-US" sz="1400" spc="43" strike="noStrike">
                <a:solidFill>
                  <a:srgbClr val="134f5c"/>
                </a:solidFill>
                <a:latin typeface="Verdana"/>
                <a:ea typeface="Verdana"/>
              </a:rPr>
              <a:t>app</a:t>
            </a:r>
            <a:r>
              <a:rPr b="0" lang="en-US" sz="1400" spc="-114" strike="noStrike">
                <a:solidFill>
                  <a:srgbClr val="134f5c"/>
                </a:solidFill>
                <a:latin typeface="Verdana"/>
                <a:ea typeface="Verdana"/>
              </a:rPr>
              <a:t> </a:t>
            </a:r>
            <a:r>
              <a:rPr b="0" lang="en-US" sz="1400" spc="-7" strike="noStrike">
                <a:solidFill>
                  <a:srgbClr val="134f5c"/>
                </a:solidFill>
                <a:latin typeface="Verdana"/>
                <a:ea typeface="Verdana"/>
              </a:rPr>
              <a:t>has</a:t>
            </a:r>
            <a:r>
              <a:rPr b="0" lang="en-US" sz="1400" spc="-106" strike="noStrike">
                <a:solidFill>
                  <a:srgbClr val="134f5c"/>
                </a:solidFill>
                <a:latin typeface="Verdana"/>
                <a:ea typeface="Verdana"/>
              </a:rPr>
              <a:t> </a:t>
            </a:r>
            <a:r>
              <a:rPr b="0" lang="en-US" sz="1400" spc="38" strike="noStrike">
                <a:solidFill>
                  <a:srgbClr val="134f5c"/>
                </a:solidFill>
                <a:latin typeface="Verdana"/>
                <a:ea typeface="Verdana"/>
              </a:rPr>
              <a:t>been</a:t>
            </a:r>
            <a:br/>
            <a:r>
              <a:rPr b="0" lang="en-US" sz="1400" spc="38" strike="noStrike">
                <a:solidFill>
                  <a:srgbClr val="134f5c"/>
                </a:solidFill>
                <a:latin typeface="Verdana"/>
                <a:ea typeface="Verdana"/>
              </a:rPr>
              <a:t>downloaded</a:t>
            </a:r>
            <a:r>
              <a:rPr b="0" lang="en-US" sz="1400" spc="-92" strike="noStrike">
                <a:solidFill>
                  <a:srgbClr val="134f5c"/>
                </a:solidFill>
                <a:latin typeface="Verdana"/>
                <a:ea typeface="Verdana"/>
              </a:rPr>
              <a:t> </a:t>
            </a:r>
            <a:r>
              <a:rPr b="0" lang="en-US" sz="1400" spc="38" strike="noStrike">
                <a:solidFill>
                  <a:srgbClr val="134f5c"/>
                </a:solidFill>
                <a:latin typeface="Verdana"/>
                <a:ea typeface="Verdana"/>
              </a:rPr>
              <a:t>and</a:t>
            </a:r>
            <a:r>
              <a:rPr b="0" lang="en-US" sz="1400" spc="-114" strike="noStrike">
                <a:solidFill>
                  <a:srgbClr val="134f5c"/>
                </a:solidFill>
                <a:latin typeface="Verdana"/>
                <a:ea typeface="Verdana"/>
              </a:rPr>
              <a:t> </a:t>
            </a:r>
            <a:r>
              <a:rPr b="0" lang="en-US" sz="1400" spc="4" strike="noStrike">
                <a:solidFill>
                  <a:srgbClr val="134f5c"/>
                </a:solidFill>
                <a:latin typeface="Verdana"/>
                <a:ea typeface="Verdana"/>
              </a:rPr>
              <a:t>installed</a:t>
            </a:r>
            <a:r>
              <a:rPr b="0" lang="en-US" sz="1400" spc="-126" strike="noStrike">
                <a:solidFill>
                  <a:srgbClr val="134f5c"/>
                </a:solidFill>
                <a:latin typeface="Verdana"/>
                <a:ea typeface="Verdana"/>
              </a:rPr>
              <a:t> </a:t>
            </a:r>
            <a:r>
              <a:rPr b="0" lang="en-US" sz="1400" spc="18" strike="noStrike">
                <a:solidFill>
                  <a:srgbClr val="134f5c"/>
                </a:solidFill>
                <a:latin typeface="Verdana"/>
                <a:ea typeface="Verdana"/>
              </a:rPr>
              <a:t>from</a:t>
            </a:r>
            <a:r>
              <a:rPr b="0" lang="en-US" sz="1400" spc="-140" strike="noStrike">
                <a:solidFill>
                  <a:srgbClr val="134f5c"/>
                </a:solidFill>
                <a:latin typeface="Verdana"/>
                <a:ea typeface="Verdana"/>
              </a:rPr>
              <a:t> </a:t>
            </a:r>
            <a:r>
              <a:rPr b="0" lang="en-US" sz="1400" spc="29" strike="noStrike">
                <a:solidFill>
                  <a:srgbClr val="134f5c"/>
                </a:solidFill>
                <a:latin typeface="Verdana"/>
                <a:ea typeface="Verdana"/>
              </a:rPr>
              <a:t>the</a:t>
            </a:r>
            <a:r>
              <a:rPr b="0" lang="en-US" sz="1400" spc="-131" strike="noStrike">
                <a:solidFill>
                  <a:srgbClr val="134f5c"/>
                </a:solidFill>
                <a:latin typeface="Verdana"/>
                <a:ea typeface="Verdana"/>
              </a:rPr>
              <a:t> </a:t>
            </a:r>
            <a:r>
              <a:rPr b="0" lang="en-US" sz="1400" spc="-12" strike="noStrike">
                <a:solidFill>
                  <a:srgbClr val="134f5c"/>
                </a:solidFill>
                <a:latin typeface="Verdana"/>
                <a:ea typeface="Verdana"/>
              </a:rPr>
              <a:t>play</a:t>
            </a:r>
            <a:r>
              <a:rPr b="0" lang="en-US" sz="1400" spc="-137" strike="noStrike">
                <a:solidFill>
                  <a:srgbClr val="134f5c"/>
                </a:solidFill>
                <a:latin typeface="Verdana"/>
                <a:ea typeface="Verdana"/>
              </a:rPr>
              <a:t> </a:t>
            </a:r>
            <a:r>
              <a:rPr b="0" lang="en-US" sz="1400" spc="-52" strike="noStrike">
                <a:solidFill>
                  <a:srgbClr val="134f5c"/>
                </a:solidFill>
                <a:latin typeface="Verdana"/>
                <a:ea typeface="Verdana"/>
              </a:rPr>
              <a:t>store.</a:t>
            </a:r>
            <a:br/>
            <a:r>
              <a:rPr b="1" lang="en-US" sz="1400" spc="-52" strike="noStrike">
                <a:solidFill>
                  <a:srgbClr val="cc0000"/>
                </a:solidFill>
                <a:latin typeface="Verdana"/>
                <a:ea typeface="Verdana"/>
              </a:rPr>
              <a:t>7.</a:t>
            </a:r>
            <a:r>
              <a:rPr b="1" lang="en-US" sz="1400" spc="-21" strike="noStrike">
                <a:solidFill>
                  <a:srgbClr val="cc0000"/>
                </a:solidFill>
                <a:latin typeface="Verdana"/>
                <a:ea typeface="Verdana"/>
              </a:rPr>
              <a:t>Type</a:t>
            </a:r>
            <a:r>
              <a:rPr b="1" lang="en-US" sz="1400" spc="-137" strike="noStrike">
                <a:solidFill>
                  <a:srgbClr val="cc0000"/>
                </a:solidFill>
                <a:latin typeface="Verdana"/>
                <a:ea typeface="Verdana"/>
              </a:rPr>
              <a:t> </a:t>
            </a:r>
            <a:r>
              <a:rPr b="1" lang="en-US" sz="1400" spc="-392" strike="noStrike">
                <a:solidFill>
                  <a:srgbClr val="cc0000"/>
                </a:solidFill>
                <a:latin typeface="Verdana"/>
                <a:ea typeface="Verdana"/>
              </a:rPr>
              <a:t>:</a:t>
            </a:r>
            <a:r>
              <a:rPr b="1" lang="en-US" sz="1400" spc="-310" strike="noStrike">
                <a:solidFill>
                  <a:srgbClr val="cc0000"/>
                </a:solidFill>
                <a:latin typeface="Verdana"/>
                <a:ea typeface="Verdana"/>
              </a:rPr>
              <a:t>  </a:t>
            </a:r>
            <a:r>
              <a:rPr b="0" lang="en-US" sz="1400" spc="-21" strike="noStrike">
                <a:solidFill>
                  <a:srgbClr val="134f5c"/>
                </a:solidFill>
                <a:latin typeface="Verdana"/>
                <a:ea typeface="Verdana"/>
              </a:rPr>
              <a:t>This</a:t>
            </a:r>
            <a:r>
              <a:rPr b="0" lang="en-US" sz="1400" spc="-137" strike="noStrike">
                <a:solidFill>
                  <a:srgbClr val="134f5c"/>
                </a:solidFill>
                <a:latin typeface="Verdana"/>
                <a:ea typeface="Verdana"/>
              </a:rPr>
              <a:t> </a:t>
            </a:r>
            <a:r>
              <a:rPr b="0" lang="en-US" sz="1400" spc="52" strike="noStrike">
                <a:solidFill>
                  <a:srgbClr val="134f5c"/>
                </a:solidFill>
                <a:latin typeface="Verdana"/>
                <a:ea typeface="Verdana"/>
              </a:rPr>
              <a:t>column</a:t>
            </a:r>
            <a:r>
              <a:rPr b="0" lang="en-US" sz="1400" spc="-114" strike="noStrike">
                <a:solidFill>
                  <a:srgbClr val="134f5c"/>
                </a:solidFill>
                <a:latin typeface="Verdana"/>
                <a:ea typeface="Verdana"/>
              </a:rPr>
              <a:t> </a:t>
            </a:r>
            <a:r>
              <a:rPr b="0" lang="en-US" sz="1400" spc="12" strike="noStrike">
                <a:solidFill>
                  <a:srgbClr val="134f5c"/>
                </a:solidFill>
                <a:latin typeface="Verdana"/>
                <a:ea typeface="Verdana"/>
              </a:rPr>
              <a:t>contains</a:t>
            </a:r>
            <a:r>
              <a:rPr b="0" lang="en-US" sz="1400" spc="-100" strike="noStrike">
                <a:solidFill>
                  <a:srgbClr val="134f5c"/>
                </a:solidFill>
                <a:latin typeface="Verdana"/>
                <a:ea typeface="Verdana"/>
              </a:rPr>
              <a:t> </a:t>
            </a:r>
            <a:r>
              <a:rPr b="0" lang="en-US" sz="1400" spc="29" strike="noStrike">
                <a:solidFill>
                  <a:srgbClr val="134f5c"/>
                </a:solidFill>
                <a:latin typeface="Verdana"/>
                <a:ea typeface="Verdana"/>
              </a:rPr>
              <a:t>the</a:t>
            </a:r>
            <a:r>
              <a:rPr b="0" lang="en-US" sz="1400" spc="-131" strike="noStrike">
                <a:solidFill>
                  <a:srgbClr val="134f5c"/>
                </a:solidFill>
                <a:latin typeface="Verdana"/>
                <a:ea typeface="Verdana"/>
              </a:rPr>
              <a:t> </a:t>
            </a:r>
            <a:r>
              <a:rPr b="0" lang="en-US" sz="1400" spc="18" strike="noStrike">
                <a:solidFill>
                  <a:srgbClr val="134f5c"/>
                </a:solidFill>
                <a:latin typeface="Verdana"/>
                <a:ea typeface="Verdana"/>
              </a:rPr>
              <a:t>information</a:t>
            </a:r>
            <a:r>
              <a:rPr b="0" lang="en-US" sz="1400" spc="-106" strike="noStrike">
                <a:solidFill>
                  <a:srgbClr val="134f5c"/>
                </a:solidFill>
                <a:latin typeface="Verdana"/>
                <a:ea typeface="Verdana"/>
              </a:rPr>
              <a:t> </a:t>
            </a:r>
            <a:r>
              <a:rPr b="0" lang="en-US" sz="1400" spc="29" strike="noStrike">
                <a:solidFill>
                  <a:srgbClr val="134f5c"/>
                </a:solidFill>
                <a:latin typeface="Verdana"/>
                <a:ea typeface="Verdana"/>
              </a:rPr>
              <a:t>whether</a:t>
            </a:r>
            <a:r>
              <a:rPr b="0" lang="en-US" sz="1400" spc="-100" strike="noStrike">
                <a:solidFill>
                  <a:srgbClr val="134f5c"/>
                </a:solidFill>
                <a:latin typeface="Verdana"/>
                <a:ea typeface="Verdana"/>
              </a:rPr>
              <a:t> </a:t>
            </a:r>
            <a:r>
              <a:rPr b="0" lang="en-US" sz="1400" spc="29" strike="noStrike">
                <a:solidFill>
                  <a:srgbClr val="134f5c"/>
                </a:solidFill>
                <a:latin typeface="Verdana"/>
                <a:ea typeface="Verdana"/>
              </a:rPr>
              <a:t>the</a:t>
            </a:r>
            <a:r>
              <a:rPr b="0" lang="en-US" sz="1400" spc="-137" strike="noStrike">
                <a:solidFill>
                  <a:srgbClr val="134f5c"/>
                </a:solidFill>
                <a:latin typeface="Verdana"/>
                <a:ea typeface="Verdana"/>
              </a:rPr>
              <a:t> </a:t>
            </a:r>
            <a:r>
              <a:rPr b="0" lang="en-US" sz="1400" spc="43" strike="noStrike">
                <a:solidFill>
                  <a:srgbClr val="134f5c"/>
                </a:solidFill>
                <a:latin typeface="Verdana"/>
                <a:ea typeface="Verdana"/>
              </a:rPr>
              <a:t>app</a:t>
            </a:r>
            <a:r>
              <a:rPr b="0" lang="en-US" sz="1400" spc="-111" strike="noStrike">
                <a:solidFill>
                  <a:srgbClr val="134f5c"/>
                </a:solidFill>
                <a:latin typeface="Verdana"/>
                <a:ea typeface="Verdana"/>
              </a:rPr>
              <a:t> </a:t>
            </a:r>
            <a:r>
              <a:rPr b="0" lang="en-US" sz="1400" spc="-32" strike="noStrike">
                <a:solidFill>
                  <a:srgbClr val="134f5c"/>
                </a:solidFill>
                <a:latin typeface="Verdana"/>
                <a:ea typeface="Verdana"/>
              </a:rPr>
              <a:t>is</a:t>
            </a:r>
            <a:r>
              <a:rPr b="0" lang="en-US" sz="1400" spc="-140" strike="noStrike">
                <a:solidFill>
                  <a:srgbClr val="134f5c"/>
                </a:solidFill>
                <a:latin typeface="Verdana"/>
                <a:ea typeface="Verdana"/>
              </a:rPr>
              <a:t> </a:t>
            </a:r>
            <a:r>
              <a:rPr b="0" lang="en-US" sz="1400" spc="-15" strike="noStrike">
                <a:solidFill>
                  <a:srgbClr val="134f5c"/>
                </a:solidFill>
                <a:latin typeface="Verdana"/>
                <a:ea typeface="Verdana"/>
              </a:rPr>
              <a:t>free</a:t>
            </a:r>
            <a:r>
              <a:rPr b="0" lang="en-US" sz="1400" spc="-137" strike="noStrike">
                <a:solidFill>
                  <a:srgbClr val="134f5c"/>
                </a:solidFill>
                <a:latin typeface="Verdana"/>
                <a:ea typeface="Verdana"/>
              </a:rPr>
              <a:t> </a:t>
            </a:r>
            <a:r>
              <a:rPr b="0" lang="en-US" sz="1400" spc="-12" strike="noStrike">
                <a:solidFill>
                  <a:srgbClr val="134f5c"/>
                </a:solidFill>
                <a:latin typeface="Verdana"/>
                <a:ea typeface="Verdana"/>
              </a:rPr>
              <a:t>or</a:t>
            </a:r>
            <a:r>
              <a:rPr b="0" lang="en-US" sz="1400" spc="-140" strike="noStrike">
                <a:solidFill>
                  <a:srgbClr val="134f5c"/>
                </a:solidFill>
                <a:latin typeface="Verdana"/>
                <a:ea typeface="Verdana"/>
              </a:rPr>
              <a:t> </a:t>
            </a:r>
            <a:r>
              <a:rPr b="0" lang="en-US" sz="1400" spc="-26" strike="noStrike">
                <a:solidFill>
                  <a:srgbClr val="134f5c"/>
                </a:solidFill>
                <a:latin typeface="Verdana"/>
                <a:ea typeface="Verdana"/>
              </a:rPr>
              <a:t>paid.</a:t>
            </a:r>
            <a:br/>
            <a:r>
              <a:rPr b="1" lang="en-US" sz="1400" spc="-1" strike="noStrike">
                <a:solidFill>
                  <a:srgbClr val="cc0000"/>
                </a:solidFill>
                <a:latin typeface="Verdana"/>
                <a:ea typeface="Verdana"/>
              </a:rPr>
              <a:t>8.</a:t>
            </a:r>
            <a:r>
              <a:rPr b="1" lang="en-US" sz="1400" spc="-32" strike="noStrike">
                <a:solidFill>
                  <a:srgbClr val="cc0000"/>
                </a:solidFill>
                <a:latin typeface="Verdana"/>
                <a:ea typeface="Verdana"/>
              </a:rPr>
              <a:t>Price:</a:t>
            </a:r>
            <a:r>
              <a:rPr b="1" lang="en-US" sz="1400" spc="-131" strike="noStrike">
                <a:solidFill>
                  <a:srgbClr val="cc0000"/>
                </a:solidFill>
                <a:latin typeface="Verdana"/>
                <a:ea typeface="Verdana"/>
              </a:rPr>
              <a:t> </a:t>
            </a:r>
            <a:r>
              <a:rPr b="0" lang="en-US" sz="1400" spc="-111" strike="noStrike">
                <a:solidFill>
                  <a:srgbClr val="134f5c"/>
                </a:solidFill>
                <a:latin typeface="Verdana"/>
                <a:ea typeface="Verdana"/>
              </a:rPr>
              <a:t>If</a:t>
            </a:r>
            <a:r>
              <a:rPr b="0" lang="en-US" sz="1400" spc="-131" strike="noStrike">
                <a:solidFill>
                  <a:srgbClr val="134f5c"/>
                </a:solidFill>
                <a:latin typeface="Verdana"/>
                <a:ea typeface="Verdana"/>
              </a:rPr>
              <a:t> </a:t>
            </a:r>
            <a:r>
              <a:rPr b="0" lang="en-US" sz="1400" spc="29" strike="noStrike">
                <a:solidFill>
                  <a:srgbClr val="134f5c"/>
                </a:solidFill>
                <a:latin typeface="Verdana"/>
                <a:ea typeface="Verdana"/>
              </a:rPr>
              <a:t>the</a:t>
            </a:r>
            <a:r>
              <a:rPr b="0" lang="en-US" sz="1400" spc="-131" strike="noStrike">
                <a:solidFill>
                  <a:srgbClr val="134f5c"/>
                </a:solidFill>
                <a:latin typeface="Verdana"/>
                <a:ea typeface="Verdana"/>
              </a:rPr>
              <a:t> </a:t>
            </a:r>
            <a:r>
              <a:rPr b="0" lang="en-US" sz="1400" spc="43" strike="noStrike">
                <a:solidFill>
                  <a:srgbClr val="134f5c"/>
                </a:solidFill>
                <a:latin typeface="Verdana"/>
                <a:ea typeface="Verdana"/>
              </a:rPr>
              <a:t>app</a:t>
            </a:r>
            <a:r>
              <a:rPr b="0" lang="en-US" sz="1400" spc="-106" strike="noStrike">
                <a:solidFill>
                  <a:srgbClr val="134f5c"/>
                </a:solidFill>
                <a:latin typeface="Verdana"/>
                <a:ea typeface="Verdana"/>
              </a:rPr>
              <a:t> </a:t>
            </a:r>
            <a:r>
              <a:rPr b="0" lang="en-US" sz="1400" spc="-35" strike="noStrike">
                <a:solidFill>
                  <a:srgbClr val="134f5c"/>
                </a:solidFill>
                <a:latin typeface="Verdana"/>
                <a:ea typeface="Verdana"/>
              </a:rPr>
              <a:t>is</a:t>
            </a:r>
            <a:r>
              <a:rPr b="0" lang="en-US" sz="1400" spc="-126" strike="noStrike">
                <a:solidFill>
                  <a:srgbClr val="134f5c"/>
                </a:solidFill>
                <a:latin typeface="Verdana"/>
                <a:ea typeface="Verdana"/>
              </a:rPr>
              <a:t> </a:t>
            </a:r>
            <a:r>
              <a:rPr b="0" lang="en-US" sz="1400" spc="-21" strike="noStrike">
                <a:solidFill>
                  <a:srgbClr val="134f5c"/>
                </a:solidFill>
                <a:latin typeface="Verdana"/>
                <a:ea typeface="Verdana"/>
              </a:rPr>
              <a:t>a</a:t>
            </a:r>
            <a:r>
              <a:rPr b="0" lang="en-US" sz="1400" spc="-131" strike="noStrike">
                <a:solidFill>
                  <a:srgbClr val="134f5c"/>
                </a:solidFill>
                <a:latin typeface="Verdana"/>
                <a:ea typeface="Verdana"/>
              </a:rPr>
              <a:t> </a:t>
            </a:r>
            <a:r>
              <a:rPr b="0" lang="en-US" sz="1400" spc="29" strike="noStrike">
                <a:solidFill>
                  <a:srgbClr val="134f5c"/>
                </a:solidFill>
                <a:latin typeface="Verdana"/>
                <a:ea typeface="Verdana"/>
              </a:rPr>
              <a:t>paid</a:t>
            </a:r>
            <a:r>
              <a:rPr b="0" lang="en-US" sz="1400" spc="-114" strike="noStrike">
                <a:solidFill>
                  <a:srgbClr val="134f5c"/>
                </a:solidFill>
                <a:latin typeface="Verdana"/>
                <a:ea typeface="Verdana"/>
              </a:rPr>
              <a:t> </a:t>
            </a:r>
            <a:r>
              <a:rPr b="0" lang="en-US" sz="1400" spc="-32" strike="noStrike">
                <a:solidFill>
                  <a:srgbClr val="134f5c"/>
                </a:solidFill>
                <a:latin typeface="Verdana"/>
                <a:ea typeface="Verdana"/>
              </a:rPr>
              <a:t>app,</a:t>
            </a:r>
            <a:r>
              <a:rPr b="0" lang="en-US" sz="1400" spc="-106" strike="noStrike">
                <a:solidFill>
                  <a:srgbClr val="134f5c"/>
                </a:solidFill>
                <a:latin typeface="Verdana"/>
                <a:ea typeface="Verdana"/>
              </a:rPr>
              <a:t> </a:t>
            </a:r>
            <a:r>
              <a:rPr b="0" lang="en-US" sz="1400" spc="4" strike="noStrike">
                <a:solidFill>
                  <a:srgbClr val="134f5c"/>
                </a:solidFill>
                <a:latin typeface="Verdana"/>
                <a:ea typeface="Verdana"/>
              </a:rPr>
              <a:t>this</a:t>
            </a:r>
            <a:r>
              <a:rPr b="0" lang="en-US" sz="1400" spc="-114" strike="noStrike">
                <a:solidFill>
                  <a:srgbClr val="134f5c"/>
                </a:solidFill>
                <a:latin typeface="Verdana"/>
                <a:ea typeface="Verdana"/>
              </a:rPr>
              <a:t> </a:t>
            </a:r>
            <a:r>
              <a:rPr b="0" lang="en-US" sz="1400" spc="52" strike="noStrike">
                <a:solidFill>
                  <a:srgbClr val="134f5c"/>
                </a:solidFill>
                <a:latin typeface="Verdana"/>
                <a:ea typeface="Verdana"/>
              </a:rPr>
              <a:t>column</a:t>
            </a:r>
            <a:r>
              <a:rPr b="0" lang="en-US" sz="1400" spc="-120" strike="noStrike">
                <a:solidFill>
                  <a:srgbClr val="134f5c"/>
                </a:solidFill>
                <a:latin typeface="Verdana"/>
                <a:ea typeface="Verdana"/>
              </a:rPr>
              <a:t> </a:t>
            </a:r>
            <a:r>
              <a:rPr b="0" lang="en-US" sz="1400" spc="12" strike="noStrike">
                <a:solidFill>
                  <a:srgbClr val="134f5c"/>
                </a:solidFill>
                <a:latin typeface="Verdana"/>
                <a:ea typeface="Verdana"/>
              </a:rPr>
              <a:t>contains</a:t>
            </a:r>
            <a:r>
              <a:rPr b="0" lang="en-US" sz="1400" spc="-100" strike="noStrike">
                <a:solidFill>
                  <a:srgbClr val="134f5c"/>
                </a:solidFill>
                <a:latin typeface="Verdana"/>
                <a:ea typeface="Verdana"/>
              </a:rPr>
              <a:t> </a:t>
            </a:r>
            <a:r>
              <a:rPr b="0" lang="en-US" sz="1400" spc="29" strike="noStrike">
                <a:solidFill>
                  <a:srgbClr val="134f5c"/>
                </a:solidFill>
                <a:latin typeface="Verdana"/>
                <a:ea typeface="Verdana"/>
              </a:rPr>
              <a:t>the</a:t>
            </a:r>
            <a:r>
              <a:rPr b="0" lang="en-US" sz="1400" spc="-131" strike="noStrike">
                <a:solidFill>
                  <a:srgbClr val="134f5c"/>
                </a:solidFill>
                <a:latin typeface="Verdana"/>
                <a:ea typeface="Verdana"/>
              </a:rPr>
              <a:t> </a:t>
            </a:r>
            <a:r>
              <a:rPr b="0" lang="en-US" sz="1400" spc="9" strike="noStrike">
                <a:solidFill>
                  <a:srgbClr val="134f5c"/>
                </a:solidFill>
                <a:latin typeface="Verdana"/>
                <a:ea typeface="Verdana"/>
              </a:rPr>
              <a:t>data</a:t>
            </a:r>
            <a:r>
              <a:rPr b="0" lang="en-US" sz="1400" spc="-100" strike="noStrike">
                <a:solidFill>
                  <a:srgbClr val="134f5c"/>
                </a:solidFill>
                <a:latin typeface="Verdana"/>
                <a:ea typeface="Verdana"/>
              </a:rPr>
              <a:t> </a:t>
            </a:r>
            <a:r>
              <a:rPr b="0" lang="en-US" sz="1400" spc="29" strike="noStrike">
                <a:solidFill>
                  <a:srgbClr val="134f5c"/>
                </a:solidFill>
                <a:latin typeface="Verdana"/>
                <a:ea typeface="Verdana"/>
              </a:rPr>
              <a:t>about</a:t>
            </a:r>
            <a:r>
              <a:rPr b="0" lang="en-US" sz="1400" spc="-120" strike="noStrike">
                <a:solidFill>
                  <a:srgbClr val="134f5c"/>
                </a:solidFill>
                <a:latin typeface="Verdana"/>
                <a:ea typeface="Verdana"/>
              </a:rPr>
              <a:t> </a:t>
            </a:r>
            <a:r>
              <a:rPr b="0" lang="en-US" sz="1400" spc="-21" strike="noStrike">
                <a:solidFill>
                  <a:srgbClr val="134f5c"/>
                </a:solidFill>
                <a:latin typeface="Verdana"/>
                <a:ea typeface="Verdana"/>
              </a:rPr>
              <a:t>its</a:t>
            </a:r>
            <a:r>
              <a:rPr b="0" lang="en-US" sz="1400" spc="-120" strike="noStrike">
                <a:solidFill>
                  <a:srgbClr val="134f5c"/>
                </a:solidFill>
                <a:latin typeface="Verdana"/>
                <a:ea typeface="Verdana"/>
              </a:rPr>
              <a:t> </a:t>
            </a:r>
            <a:r>
              <a:rPr b="0" lang="en-US" sz="1400" spc="-26" strike="noStrike">
                <a:solidFill>
                  <a:srgbClr val="134f5c"/>
                </a:solidFill>
                <a:latin typeface="Verdana"/>
                <a:ea typeface="Verdana"/>
              </a:rPr>
              <a:t>price.</a:t>
            </a:r>
            <a:br/>
            <a:r>
              <a:rPr b="1" lang="en-US" sz="1400" spc="-1" strike="noStrike">
                <a:solidFill>
                  <a:srgbClr val="cc0000"/>
                </a:solidFill>
                <a:latin typeface="Verdana"/>
                <a:ea typeface="Verdana"/>
              </a:rPr>
              <a:t>9.</a:t>
            </a:r>
            <a:r>
              <a:rPr b="1" lang="en-US" sz="1400" spc="38" strike="noStrike">
                <a:solidFill>
                  <a:srgbClr val="cc0000"/>
                </a:solidFill>
                <a:latin typeface="Verdana"/>
                <a:ea typeface="Verdana"/>
              </a:rPr>
              <a:t>Content</a:t>
            </a:r>
            <a:r>
              <a:rPr b="1" lang="en-US" sz="1400" spc="-171" strike="noStrike">
                <a:solidFill>
                  <a:srgbClr val="cc0000"/>
                </a:solidFill>
                <a:latin typeface="Verdana"/>
                <a:ea typeface="Verdana"/>
              </a:rPr>
              <a:t> </a:t>
            </a:r>
            <a:r>
              <a:rPr b="1" lang="en-US" sz="1400" spc="-26" strike="noStrike">
                <a:solidFill>
                  <a:srgbClr val="cc0000"/>
                </a:solidFill>
                <a:latin typeface="Verdana"/>
                <a:ea typeface="Verdana"/>
              </a:rPr>
              <a:t>Rating:</a:t>
            </a:r>
            <a:r>
              <a:rPr b="1" lang="en-US" sz="1400" spc="-177" strike="noStrike">
                <a:solidFill>
                  <a:srgbClr val="cc0000"/>
                </a:solidFill>
                <a:latin typeface="Verdana"/>
                <a:ea typeface="Verdana"/>
              </a:rPr>
              <a:t> </a:t>
            </a:r>
            <a:r>
              <a:rPr b="0" lang="en-US" sz="1400" spc="-21" strike="noStrike">
                <a:solidFill>
                  <a:srgbClr val="134f5c"/>
                </a:solidFill>
                <a:latin typeface="Verdana"/>
                <a:ea typeface="Verdana"/>
              </a:rPr>
              <a:t>This</a:t>
            </a:r>
            <a:r>
              <a:rPr b="0" lang="en-US" sz="1400" spc="-120" strike="noStrike">
                <a:solidFill>
                  <a:srgbClr val="134f5c"/>
                </a:solidFill>
                <a:latin typeface="Verdana"/>
                <a:ea typeface="Verdana"/>
              </a:rPr>
              <a:t> </a:t>
            </a:r>
            <a:r>
              <a:rPr b="0" lang="en-US" sz="1400" spc="52" strike="noStrike">
                <a:solidFill>
                  <a:srgbClr val="134f5c"/>
                </a:solidFill>
                <a:latin typeface="Verdana"/>
                <a:ea typeface="Verdana"/>
              </a:rPr>
              <a:t>column</a:t>
            </a:r>
            <a:r>
              <a:rPr b="0" lang="en-US" sz="1400" spc="-126" strike="noStrike">
                <a:solidFill>
                  <a:srgbClr val="134f5c"/>
                </a:solidFill>
                <a:latin typeface="Verdana"/>
                <a:ea typeface="Verdana"/>
              </a:rPr>
              <a:t> </a:t>
            </a:r>
            <a:r>
              <a:rPr b="0" lang="en-US" sz="1400" spc="12" strike="noStrike">
                <a:solidFill>
                  <a:srgbClr val="134f5c"/>
                </a:solidFill>
                <a:latin typeface="Verdana"/>
                <a:ea typeface="Verdana"/>
              </a:rPr>
              <a:t>contains</a:t>
            </a:r>
            <a:r>
              <a:rPr b="0" lang="en-US" sz="1400" spc="-100" strike="noStrike">
                <a:solidFill>
                  <a:srgbClr val="134f5c"/>
                </a:solidFill>
                <a:latin typeface="Verdana"/>
                <a:ea typeface="Verdana"/>
              </a:rPr>
              <a:t> </a:t>
            </a:r>
            <a:r>
              <a:rPr b="0" lang="en-US" sz="1400" spc="29" strike="noStrike">
                <a:solidFill>
                  <a:srgbClr val="134f5c"/>
                </a:solidFill>
                <a:latin typeface="Verdana"/>
                <a:ea typeface="Verdana"/>
              </a:rPr>
              <a:t>the</a:t>
            </a:r>
            <a:r>
              <a:rPr b="0" lang="en-US" sz="1400" spc="-131" strike="noStrike">
                <a:solidFill>
                  <a:srgbClr val="134f5c"/>
                </a:solidFill>
                <a:latin typeface="Verdana"/>
                <a:ea typeface="Verdana"/>
              </a:rPr>
              <a:t> </a:t>
            </a:r>
            <a:r>
              <a:rPr b="0" lang="en-US" sz="1400" spc="4" strike="noStrike">
                <a:solidFill>
                  <a:srgbClr val="134f5c"/>
                </a:solidFill>
                <a:latin typeface="Verdana"/>
                <a:ea typeface="Verdana"/>
              </a:rPr>
              <a:t>maturity</a:t>
            </a:r>
            <a:r>
              <a:rPr b="0" lang="en-US" sz="1400" spc="-120" strike="noStrike">
                <a:solidFill>
                  <a:srgbClr val="134f5c"/>
                </a:solidFill>
                <a:latin typeface="Verdana"/>
                <a:ea typeface="Verdana"/>
              </a:rPr>
              <a:t> </a:t>
            </a:r>
            <a:r>
              <a:rPr b="0" lang="en-US" sz="1400" spc="12" strike="noStrike">
                <a:solidFill>
                  <a:srgbClr val="134f5c"/>
                </a:solidFill>
                <a:latin typeface="Verdana"/>
                <a:ea typeface="Verdana"/>
              </a:rPr>
              <a:t>rating</a:t>
            </a:r>
            <a:r>
              <a:rPr b="0" lang="en-US" sz="1400" spc="-100" strike="noStrike">
                <a:solidFill>
                  <a:srgbClr val="134f5c"/>
                </a:solidFill>
                <a:latin typeface="Verdana"/>
                <a:ea typeface="Verdana"/>
              </a:rPr>
              <a:t> </a:t>
            </a:r>
            <a:r>
              <a:rPr b="0" lang="en-US" sz="1400" spc="-1" strike="noStrike">
                <a:solidFill>
                  <a:srgbClr val="134f5c"/>
                </a:solidFill>
                <a:latin typeface="Verdana"/>
                <a:ea typeface="Verdana"/>
              </a:rPr>
              <a:t>of</a:t>
            </a:r>
            <a:r>
              <a:rPr b="0" lang="en-US" sz="1400" spc="-145" strike="noStrike">
                <a:solidFill>
                  <a:srgbClr val="134f5c"/>
                </a:solidFill>
                <a:latin typeface="Verdana"/>
                <a:ea typeface="Verdana"/>
              </a:rPr>
              <a:t> </a:t>
            </a:r>
            <a:r>
              <a:rPr b="0" lang="en-US" sz="1400" spc="29" strike="noStrike">
                <a:solidFill>
                  <a:srgbClr val="134f5c"/>
                </a:solidFill>
                <a:latin typeface="Verdana"/>
                <a:ea typeface="Verdana"/>
              </a:rPr>
              <a:t>the</a:t>
            </a:r>
            <a:r>
              <a:rPr b="0" lang="en-US" sz="1400" spc="-131" strike="noStrike">
                <a:solidFill>
                  <a:srgbClr val="134f5c"/>
                </a:solidFill>
                <a:latin typeface="Verdana"/>
                <a:ea typeface="Verdana"/>
              </a:rPr>
              <a:t> </a:t>
            </a:r>
            <a:r>
              <a:rPr b="0" lang="en-US" sz="1400" spc="43" strike="noStrike">
                <a:solidFill>
                  <a:srgbClr val="134f5c"/>
                </a:solidFill>
                <a:latin typeface="Verdana"/>
                <a:ea typeface="Verdana"/>
              </a:rPr>
              <a:t>app</a:t>
            </a:r>
            <a:r>
              <a:rPr b="0" lang="en-US" sz="1400" spc="-106" strike="noStrike">
                <a:solidFill>
                  <a:srgbClr val="134f5c"/>
                </a:solidFill>
                <a:latin typeface="Verdana"/>
                <a:ea typeface="Verdana"/>
              </a:rPr>
              <a:t> </a:t>
            </a:r>
            <a:r>
              <a:rPr b="0" lang="en-US" sz="1400" spc="-126" strike="noStrike">
                <a:solidFill>
                  <a:srgbClr val="134f5c"/>
                </a:solidFill>
                <a:latin typeface="Verdana"/>
                <a:ea typeface="Verdana"/>
              </a:rPr>
              <a:t>i.e.</a:t>
            </a:r>
            <a:r>
              <a:rPr b="0" lang="en-US" sz="1400" spc="-131" strike="noStrike">
                <a:solidFill>
                  <a:srgbClr val="134f5c"/>
                </a:solidFill>
                <a:latin typeface="Verdana"/>
                <a:ea typeface="Verdana"/>
              </a:rPr>
              <a:t> </a:t>
            </a:r>
            <a:r>
              <a:rPr b="0" lang="en-US" sz="1400" spc="29" strike="noStrike">
                <a:solidFill>
                  <a:srgbClr val="134f5c"/>
                </a:solidFill>
                <a:latin typeface="Verdana"/>
                <a:ea typeface="Verdana"/>
              </a:rPr>
              <a:t>the</a:t>
            </a:r>
            <a:br/>
            <a:r>
              <a:rPr b="0" lang="en-US" sz="1400" spc="24" strike="noStrike">
                <a:solidFill>
                  <a:srgbClr val="134f5c"/>
                </a:solidFill>
                <a:latin typeface="Verdana"/>
                <a:ea typeface="Verdana"/>
              </a:rPr>
              <a:t>age</a:t>
            </a:r>
            <a:r>
              <a:rPr b="0" lang="en-US" sz="1400" spc="-131" strike="noStrike">
                <a:solidFill>
                  <a:srgbClr val="134f5c"/>
                </a:solidFill>
                <a:latin typeface="Verdana"/>
                <a:ea typeface="Verdana"/>
              </a:rPr>
              <a:t> </a:t>
            </a:r>
            <a:r>
              <a:rPr b="0" lang="en-US" sz="1400" spc="38" strike="noStrike">
                <a:solidFill>
                  <a:srgbClr val="134f5c"/>
                </a:solidFill>
                <a:latin typeface="Verdana"/>
                <a:ea typeface="Verdana"/>
              </a:rPr>
              <a:t>group</a:t>
            </a:r>
            <a:r>
              <a:rPr b="0" lang="en-US" sz="1400" spc="-120" strike="noStrike">
                <a:solidFill>
                  <a:srgbClr val="134f5c"/>
                </a:solidFill>
                <a:latin typeface="Verdana"/>
                <a:ea typeface="Verdana"/>
              </a:rPr>
              <a:t> </a:t>
            </a:r>
            <a:r>
              <a:rPr b="0" lang="en-US" sz="1400" spc="-1" strike="noStrike">
                <a:solidFill>
                  <a:srgbClr val="134f5c"/>
                </a:solidFill>
                <a:latin typeface="Verdana"/>
                <a:ea typeface="Verdana"/>
              </a:rPr>
              <a:t>of</a:t>
            </a:r>
            <a:r>
              <a:rPr b="0" lang="en-US" sz="1400" spc="-137" strike="noStrike">
                <a:solidFill>
                  <a:srgbClr val="134f5c"/>
                </a:solidFill>
                <a:latin typeface="Verdana"/>
                <a:ea typeface="Verdana"/>
              </a:rPr>
              <a:t> </a:t>
            </a:r>
            <a:r>
              <a:rPr b="0" lang="en-US" sz="1400" spc="29" strike="noStrike">
                <a:solidFill>
                  <a:srgbClr val="134f5c"/>
                </a:solidFill>
                <a:latin typeface="Verdana"/>
                <a:ea typeface="Verdana"/>
              </a:rPr>
              <a:t>the</a:t>
            </a:r>
            <a:r>
              <a:rPr b="0" lang="en-US" sz="1400" spc="-145" strike="noStrike">
                <a:solidFill>
                  <a:srgbClr val="134f5c"/>
                </a:solidFill>
                <a:latin typeface="Verdana"/>
                <a:ea typeface="Verdana"/>
              </a:rPr>
              <a:t> </a:t>
            </a:r>
            <a:r>
              <a:rPr b="0" lang="en-US" sz="1400" spc="29" strike="noStrike">
                <a:solidFill>
                  <a:srgbClr val="134f5c"/>
                </a:solidFill>
                <a:latin typeface="Verdana"/>
                <a:ea typeface="Verdana"/>
              </a:rPr>
              <a:t>audience</a:t>
            </a:r>
            <a:r>
              <a:rPr b="0" lang="en-US" sz="1400" spc="-126" strike="noStrike">
                <a:solidFill>
                  <a:srgbClr val="134f5c"/>
                </a:solidFill>
                <a:latin typeface="Verdana"/>
                <a:ea typeface="Verdana"/>
              </a:rPr>
              <a:t> </a:t>
            </a:r>
            <a:r>
              <a:rPr b="0" lang="en-US" sz="1400" spc="-15" strike="noStrike">
                <a:solidFill>
                  <a:srgbClr val="134f5c"/>
                </a:solidFill>
                <a:latin typeface="Verdana"/>
                <a:ea typeface="Verdana"/>
              </a:rPr>
              <a:t>for</a:t>
            </a:r>
            <a:r>
              <a:rPr b="0" lang="en-US" sz="1400" spc="-140" strike="noStrike">
                <a:solidFill>
                  <a:srgbClr val="134f5c"/>
                </a:solidFill>
                <a:latin typeface="Verdana"/>
                <a:ea typeface="Verdana"/>
              </a:rPr>
              <a:t> </a:t>
            </a:r>
            <a:r>
              <a:rPr b="0" lang="en-US" sz="1400" spc="52" strike="noStrike">
                <a:solidFill>
                  <a:srgbClr val="134f5c"/>
                </a:solidFill>
                <a:latin typeface="Verdana"/>
                <a:ea typeface="Verdana"/>
              </a:rPr>
              <a:t>which</a:t>
            </a:r>
            <a:r>
              <a:rPr b="0" lang="en-US" sz="1400" spc="-126" strike="noStrike">
                <a:solidFill>
                  <a:srgbClr val="134f5c"/>
                </a:solidFill>
                <a:latin typeface="Verdana"/>
                <a:ea typeface="Verdana"/>
              </a:rPr>
              <a:t> </a:t>
            </a:r>
            <a:r>
              <a:rPr b="0" lang="en-US" sz="1400" spc="-1" strike="noStrike">
                <a:solidFill>
                  <a:srgbClr val="134f5c"/>
                </a:solidFill>
                <a:latin typeface="Verdana"/>
                <a:ea typeface="Verdana"/>
              </a:rPr>
              <a:t>it</a:t>
            </a:r>
            <a:r>
              <a:rPr b="0" lang="en-US" sz="1400" spc="-145" strike="noStrike">
                <a:solidFill>
                  <a:srgbClr val="134f5c"/>
                </a:solidFill>
                <a:latin typeface="Verdana"/>
                <a:ea typeface="Verdana"/>
              </a:rPr>
              <a:t> </a:t>
            </a:r>
            <a:r>
              <a:rPr b="0" lang="en-US" sz="1400" spc="-35" strike="noStrike">
                <a:solidFill>
                  <a:srgbClr val="134f5c"/>
                </a:solidFill>
                <a:latin typeface="Verdana"/>
                <a:ea typeface="Verdana"/>
              </a:rPr>
              <a:t>is</a:t>
            </a:r>
            <a:r>
              <a:rPr b="0" lang="en-US" sz="1400" spc="-145" strike="noStrike">
                <a:solidFill>
                  <a:srgbClr val="134f5c"/>
                </a:solidFill>
                <a:latin typeface="Verdana"/>
                <a:ea typeface="Verdana"/>
              </a:rPr>
              <a:t> </a:t>
            </a:r>
            <a:r>
              <a:rPr b="0" lang="en-US" sz="1400" spc="-21" strike="noStrike">
                <a:solidFill>
                  <a:srgbClr val="134f5c"/>
                </a:solidFill>
                <a:latin typeface="Verdana"/>
                <a:ea typeface="Verdana"/>
              </a:rPr>
              <a:t>suitable.</a:t>
            </a:r>
            <a:br/>
            <a:r>
              <a:rPr b="1" lang="en-US" sz="1400" spc="-1" strike="noStrike">
                <a:solidFill>
                  <a:srgbClr val="cc0000"/>
                </a:solidFill>
                <a:latin typeface="Verdana"/>
                <a:ea typeface="Arial"/>
              </a:rPr>
              <a:t>10.Genres: </a:t>
            </a:r>
            <a:r>
              <a:rPr b="0" lang="en-US" sz="1400" spc="-1" strike="noStrike">
                <a:solidFill>
                  <a:srgbClr val="124f5c"/>
                </a:solidFill>
                <a:latin typeface="Verdana"/>
                <a:ea typeface="Arial"/>
              </a:rPr>
              <a:t>This column contains the data about to which genre the app  belongs. Genres can </a:t>
            </a:r>
            <a:br/>
            <a:r>
              <a:rPr b="0" lang="en-US" sz="1400" spc="-1" strike="noStrike">
                <a:solidFill>
                  <a:srgbClr val="124f5c"/>
                </a:solidFill>
                <a:latin typeface="Verdana"/>
                <a:ea typeface="Arial"/>
              </a:rPr>
              <a:t>be considered as a further division of the group of Category. </a:t>
            </a:r>
            <a:r>
              <a:rPr b="0" lang="en-US" sz="1400" spc="-1" strike="noStrike">
                <a:solidFill>
                  <a:srgbClr val="cc0000"/>
                </a:solidFill>
                <a:latin typeface="Verdana"/>
                <a:ea typeface="Arial"/>
              </a:rPr>
              <a:t> </a:t>
            </a:r>
            <a:br/>
            <a:r>
              <a:rPr b="1" lang="en-US" sz="1400" spc="-1" strike="noStrike">
                <a:solidFill>
                  <a:srgbClr val="cc0000"/>
                </a:solidFill>
                <a:latin typeface="Verdana"/>
                <a:ea typeface="Arial"/>
              </a:rPr>
              <a:t>11.Last Updated: </a:t>
            </a:r>
            <a:r>
              <a:rPr b="0" lang="en-US" sz="1400" spc="-1" strike="noStrike">
                <a:solidFill>
                  <a:srgbClr val="124f5c"/>
                </a:solidFill>
                <a:latin typeface="Verdana"/>
                <a:ea typeface="Arial"/>
              </a:rPr>
              <a:t>Contains the date on which the latest update of the app was  released.</a:t>
            </a:r>
            <a:br/>
            <a:r>
              <a:rPr b="1" lang="en-US" sz="1400" spc="-1" strike="noStrike">
                <a:solidFill>
                  <a:srgbClr val="cc0000"/>
                </a:solidFill>
                <a:latin typeface="Verdana"/>
                <a:ea typeface="Arial"/>
              </a:rPr>
              <a:t>12.Current Version: </a:t>
            </a:r>
            <a:r>
              <a:rPr b="0" lang="en-US" sz="1400" spc="-1" strike="noStrike">
                <a:solidFill>
                  <a:srgbClr val="124f5c"/>
                </a:solidFill>
                <a:latin typeface="Verdana"/>
                <a:ea typeface="Arial"/>
              </a:rPr>
              <a:t>Contains information on the current version of the app  available on the play store.</a:t>
            </a:r>
            <a:br/>
            <a:r>
              <a:rPr b="1" lang="en-US" sz="1400" spc="-1" strike="noStrike">
                <a:solidFill>
                  <a:srgbClr val="cc0000"/>
                </a:solidFill>
                <a:latin typeface="Verdana"/>
                <a:ea typeface="Arial"/>
              </a:rPr>
              <a:t>13.Android Version: </a:t>
            </a:r>
            <a:r>
              <a:rPr b="0" lang="en-US" sz="1400" spc="-1" strike="noStrike">
                <a:solidFill>
                  <a:srgbClr val="124f5c"/>
                </a:solidFill>
                <a:latin typeface="Verdana"/>
                <a:ea typeface="Arial"/>
              </a:rPr>
              <a:t>Contains information about the android versions on which  the app is supported.</a:t>
            </a:r>
            <a:br/>
            <a:endParaRPr b="0" lang="en-US" sz="1400" spc="-1" strike="noStrike">
              <a:solidFill>
                <a:srgbClr val="000000"/>
              </a:solidFill>
              <a:latin typeface="Arial"/>
            </a:endParaRPr>
          </a:p>
        </p:txBody>
      </p:sp>
      <p:sp>
        <p:nvSpPr>
          <p:cNvPr id="246" name="CustomShape 2"/>
          <p:cNvSpPr/>
          <p:nvPr/>
        </p:nvSpPr>
        <p:spPr>
          <a:xfrm>
            <a:off x="730440" y="202320"/>
            <a:ext cx="5048640" cy="74376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1" lang="en-US" sz="2400" spc="-86" strike="noStrike">
                <a:solidFill>
                  <a:srgbClr val="c00000"/>
                </a:solidFill>
                <a:latin typeface="Arial"/>
                <a:ea typeface="Arial"/>
              </a:rPr>
              <a:t>Attr</a:t>
            </a:r>
            <a:r>
              <a:rPr b="1" lang="en-US" sz="2400" spc="-66" strike="noStrike">
                <a:solidFill>
                  <a:srgbClr val="c00000"/>
                </a:solidFill>
                <a:latin typeface="Arial"/>
                <a:ea typeface="Arial"/>
              </a:rPr>
              <a:t>i</a:t>
            </a:r>
            <a:r>
              <a:rPr b="1" lang="en-US" sz="2400" spc="-55" strike="noStrike">
                <a:solidFill>
                  <a:srgbClr val="c00000"/>
                </a:solidFill>
                <a:latin typeface="Arial"/>
                <a:ea typeface="Arial"/>
              </a:rPr>
              <a:t>but</a:t>
            </a:r>
            <a:r>
              <a:rPr b="1" lang="en-US" sz="2400" spc="-72" strike="noStrike">
                <a:solidFill>
                  <a:srgbClr val="c00000"/>
                </a:solidFill>
                <a:latin typeface="Arial"/>
                <a:ea typeface="Arial"/>
              </a:rPr>
              <a:t>e</a:t>
            </a:r>
            <a:r>
              <a:rPr b="1" lang="en-US" sz="2400" spc="-151" strike="noStrike">
                <a:solidFill>
                  <a:srgbClr val="c00000"/>
                </a:solidFill>
                <a:latin typeface="Arial"/>
                <a:ea typeface="Arial"/>
              </a:rPr>
              <a:t>s</a:t>
            </a:r>
            <a:r>
              <a:rPr b="1" lang="en-US" sz="2400" spc="-120" strike="noStrike">
                <a:solidFill>
                  <a:srgbClr val="c00000"/>
                </a:solidFill>
                <a:latin typeface="Arial"/>
                <a:ea typeface="Arial"/>
              </a:rPr>
              <a:t> </a:t>
            </a:r>
            <a:r>
              <a:rPr b="1" lang="en-US" sz="2400" spc="-75" strike="noStrike">
                <a:solidFill>
                  <a:srgbClr val="c00000"/>
                </a:solidFill>
                <a:latin typeface="Arial"/>
                <a:ea typeface="Arial"/>
              </a:rPr>
              <a:t>in</a:t>
            </a:r>
            <a:r>
              <a:rPr b="1" lang="en-US" sz="2400" spc="-145" strike="noStrike">
                <a:solidFill>
                  <a:srgbClr val="c00000"/>
                </a:solidFill>
                <a:latin typeface="Arial"/>
                <a:ea typeface="Arial"/>
              </a:rPr>
              <a:t> </a:t>
            </a:r>
            <a:r>
              <a:rPr b="1" lang="en-US" sz="2400" spc="-75" strike="noStrike">
                <a:solidFill>
                  <a:srgbClr val="c00000"/>
                </a:solidFill>
                <a:latin typeface="Arial"/>
                <a:ea typeface="Arial"/>
              </a:rPr>
              <a:t>Google</a:t>
            </a:r>
            <a:r>
              <a:rPr b="1" lang="en-US" sz="2400" spc="-145" strike="noStrike">
                <a:solidFill>
                  <a:srgbClr val="c00000"/>
                </a:solidFill>
                <a:latin typeface="Arial"/>
                <a:ea typeface="Arial"/>
              </a:rPr>
              <a:t> </a:t>
            </a:r>
            <a:r>
              <a:rPr b="1" lang="en-US" sz="2400" spc="-72" strike="noStrike">
                <a:solidFill>
                  <a:srgbClr val="c00000"/>
                </a:solidFill>
                <a:latin typeface="Arial"/>
                <a:ea typeface="Arial"/>
              </a:rPr>
              <a:t>P</a:t>
            </a:r>
            <a:r>
              <a:rPr b="1" lang="en-US" sz="2400" spc="-46" strike="noStrike">
                <a:solidFill>
                  <a:srgbClr val="c00000"/>
                </a:solidFill>
                <a:latin typeface="Arial"/>
                <a:ea typeface="Arial"/>
              </a:rPr>
              <a:t>l</a:t>
            </a:r>
            <a:r>
              <a:rPr b="1" lang="en-US" sz="2400" spc="-126" strike="noStrike">
                <a:solidFill>
                  <a:srgbClr val="c00000"/>
                </a:solidFill>
                <a:latin typeface="Arial"/>
                <a:ea typeface="Arial"/>
              </a:rPr>
              <a:t>ay</a:t>
            </a:r>
            <a:r>
              <a:rPr b="1" lang="en-US" sz="2400" spc="-145" strike="noStrike">
                <a:solidFill>
                  <a:srgbClr val="c00000"/>
                </a:solidFill>
                <a:latin typeface="Arial"/>
                <a:ea typeface="Arial"/>
              </a:rPr>
              <a:t> </a:t>
            </a:r>
            <a:r>
              <a:rPr b="1" lang="en-US" sz="2400" spc="-106" strike="noStrike">
                <a:solidFill>
                  <a:srgbClr val="c00000"/>
                </a:solidFill>
                <a:latin typeface="Arial"/>
                <a:ea typeface="Arial"/>
              </a:rPr>
              <a:t>store</a:t>
            </a:r>
            <a:r>
              <a:rPr b="1" lang="en-US" sz="2400" spc="-131" strike="noStrike">
                <a:solidFill>
                  <a:srgbClr val="c00000"/>
                </a:solidFill>
                <a:latin typeface="Arial"/>
                <a:ea typeface="Arial"/>
              </a:rPr>
              <a:t> </a:t>
            </a:r>
            <a:r>
              <a:rPr b="1" lang="en-US" sz="2400" spc="-72" strike="noStrike">
                <a:solidFill>
                  <a:srgbClr val="c00000"/>
                </a:solidFill>
                <a:latin typeface="Arial"/>
                <a:ea typeface="Arial"/>
              </a:rPr>
              <a:t>Da</a:t>
            </a:r>
            <a:r>
              <a:rPr b="1" lang="en-US" sz="2400" spc="-55" strike="noStrike">
                <a:solidFill>
                  <a:srgbClr val="c00000"/>
                </a:solidFill>
                <a:latin typeface="Arial"/>
                <a:ea typeface="Arial"/>
              </a:rPr>
              <a:t>t</a:t>
            </a:r>
            <a:r>
              <a:rPr b="1" lang="en-US" sz="2400" spc="-126" strike="noStrike">
                <a:solidFill>
                  <a:srgbClr val="c00000"/>
                </a:solidFill>
                <a:latin typeface="Arial"/>
                <a:ea typeface="Arial"/>
              </a:rPr>
              <a:t>a</a:t>
            </a:r>
            <a:endParaRPr b="0" lang="en-US" sz="2400" spc="-1" strike="noStrike">
              <a:latin typeface="Arial"/>
            </a:endParaRPr>
          </a:p>
        </p:txBody>
      </p:sp>
      <p:sp>
        <p:nvSpPr>
          <p:cNvPr id="247" name="CustomShape 3"/>
          <p:cNvSpPr/>
          <p:nvPr/>
        </p:nvSpPr>
        <p:spPr>
          <a:xfrm>
            <a:off x="156960" y="140400"/>
            <a:ext cx="513000" cy="505800"/>
          </a:xfrm>
          <a:prstGeom prst="rect">
            <a:avLst/>
          </a:prstGeom>
          <a:blipFill rotWithShape="0">
            <a:blip r:embed="rId1"/>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Shape 1"/>
          <p:cNvSpPr txBox="1"/>
          <p:nvPr/>
        </p:nvSpPr>
        <p:spPr>
          <a:xfrm>
            <a:off x="809280" y="238320"/>
            <a:ext cx="4111200" cy="871560"/>
          </a:xfrm>
          <a:prstGeom prst="rect">
            <a:avLst/>
          </a:prstGeom>
          <a:noFill/>
          <a:ln>
            <a:noFill/>
          </a:ln>
        </p:spPr>
        <p:txBody>
          <a:bodyPr lIns="0" rIns="0" tIns="12600" bIns="0">
            <a:spAutoFit/>
          </a:bodyPr>
          <a:p>
            <a:pPr marL="12600">
              <a:lnSpc>
                <a:spcPct val="100000"/>
              </a:lnSpc>
              <a:spcBef>
                <a:spcPts val="99"/>
              </a:spcBef>
            </a:pPr>
            <a:r>
              <a:rPr b="1" lang="en-US" sz="2400" spc="-1" strike="noStrike">
                <a:solidFill>
                  <a:srgbClr val="cc0000"/>
                </a:solidFill>
                <a:latin typeface="Arial"/>
                <a:ea typeface="Arial"/>
              </a:rPr>
              <a:t>Attributes in User reviews</a:t>
            </a:r>
            <a:endParaRPr b="0" lang="en-US" sz="2400" spc="-1" strike="noStrike">
              <a:solidFill>
                <a:srgbClr val="000000"/>
              </a:solidFill>
              <a:latin typeface="Arial"/>
            </a:endParaRPr>
          </a:p>
        </p:txBody>
      </p:sp>
      <p:sp>
        <p:nvSpPr>
          <p:cNvPr id="249" name="CustomShape 2"/>
          <p:cNvSpPr/>
          <p:nvPr/>
        </p:nvSpPr>
        <p:spPr>
          <a:xfrm>
            <a:off x="195480" y="814320"/>
            <a:ext cx="5265360" cy="2050200"/>
          </a:xfrm>
          <a:prstGeom prst="rect">
            <a:avLst/>
          </a:prstGeom>
          <a:noFill/>
          <a:ln w="12600">
            <a:solidFill>
              <a:srgbClr val="cc0000"/>
            </a:solidFill>
            <a:round/>
          </a:ln>
        </p:spPr>
        <p:style>
          <a:lnRef idx="0"/>
          <a:fillRef idx="0"/>
          <a:effectRef idx="0"/>
          <a:fontRef idx="minor"/>
        </p:style>
        <p:txBody>
          <a:bodyPr lIns="0" rIns="0" tIns="1800" bIns="0">
            <a:spAutoFit/>
          </a:bodyPr>
          <a:p>
            <a:pPr>
              <a:lnSpc>
                <a:spcPct val="100000"/>
              </a:lnSpc>
              <a:spcBef>
                <a:spcPts val="14"/>
              </a:spcBef>
            </a:pPr>
            <a:endParaRPr b="0" lang="en-US" sz="1400" spc="-1" strike="noStrike">
              <a:latin typeface="Arial"/>
            </a:endParaRPr>
          </a:p>
          <a:p>
            <a:pPr marL="432360" indent="-226800">
              <a:lnSpc>
                <a:spcPct val="100000"/>
              </a:lnSpc>
              <a:buClr>
                <a:srgbClr val="000000"/>
              </a:buClr>
              <a:buFont typeface="Arial"/>
              <a:buAutoNum type="arabicPeriod"/>
            </a:pPr>
            <a:r>
              <a:rPr b="1" lang="en-US" sz="1600" spc="-21" strike="noStrike">
                <a:solidFill>
                  <a:srgbClr val="124f5c"/>
                </a:solidFill>
                <a:latin typeface="Arial"/>
                <a:ea typeface="Arial"/>
              </a:rPr>
              <a:t>App-</a:t>
            </a:r>
            <a:r>
              <a:rPr b="1" lang="en-US" sz="1600" spc="52" strike="noStrike">
                <a:solidFill>
                  <a:srgbClr val="124f5c"/>
                </a:solidFill>
                <a:latin typeface="Arial"/>
                <a:ea typeface="Arial"/>
              </a:rPr>
              <a:t> </a:t>
            </a:r>
            <a:r>
              <a:rPr b="0" lang="en-US" sz="1600" spc="-7" strike="noStrike">
                <a:solidFill>
                  <a:srgbClr val="124f5c"/>
                </a:solidFill>
                <a:latin typeface="Arial"/>
                <a:ea typeface="Arial"/>
              </a:rPr>
              <a:t>Application</a:t>
            </a:r>
            <a:r>
              <a:rPr b="0" lang="en-US" sz="1600" spc="-41" strike="noStrike">
                <a:solidFill>
                  <a:srgbClr val="124f5c"/>
                </a:solidFill>
                <a:latin typeface="Arial"/>
                <a:ea typeface="Arial"/>
              </a:rPr>
              <a:t> </a:t>
            </a:r>
            <a:r>
              <a:rPr b="0" lang="en-US" sz="1600" spc="-7" strike="noStrike">
                <a:solidFill>
                  <a:srgbClr val="124f5c"/>
                </a:solidFill>
                <a:latin typeface="Arial"/>
                <a:ea typeface="Arial"/>
              </a:rPr>
              <a:t>name</a:t>
            </a:r>
            <a:endParaRPr b="0" lang="en-US" sz="1600" spc="-1" strike="noStrike">
              <a:latin typeface="Arial"/>
            </a:endParaRPr>
          </a:p>
          <a:p>
            <a:pPr marL="432360" indent="-226800">
              <a:lnSpc>
                <a:spcPct val="100000"/>
              </a:lnSpc>
              <a:spcBef>
                <a:spcPts val="961"/>
              </a:spcBef>
              <a:buClr>
                <a:srgbClr val="000000"/>
              </a:buClr>
              <a:buFont typeface="Arial"/>
              <a:buAutoNum type="arabicPeriod"/>
            </a:pPr>
            <a:r>
              <a:rPr b="1" lang="en-US" sz="1600" spc="-7" strike="noStrike">
                <a:solidFill>
                  <a:srgbClr val="124f5c"/>
                </a:solidFill>
                <a:latin typeface="Arial"/>
                <a:ea typeface="Arial"/>
              </a:rPr>
              <a:t>Translated</a:t>
            </a:r>
            <a:r>
              <a:rPr b="1" lang="en-US" sz="1600" spc="9" strike="noStrike">
                <a:solidFill>
                  <a:srgbClr val="124f5c"/>
                </a:solidFill>
                <a:latin typeface="Arial"/>
                <a:ea typeface="Arial"/>
              </a:rPr>
              <a:t> </a:t>
            </a:r>
            <a:r>
              <a:rPr b="1" lang="en-US" sz="1600" spc="-7" strike="noStrike">
                <a:solidFill>
                  <a:srgbClr val="124f5c"/>
                </a:solidFill>
                <a:latin typeface="Arial"/>
                <a:ea typeface="Arial"/>
              </a:rPr>
              <a:t>Review-</a:t>
            </a:r>
            <a:r>
              <a:rPr b="1" lang="en-US" sz="1600" spc="12" strike="noStrike">
                <a:solidFill>
                  <a:srgbClr val="124f5c"/>
                </a:solidFill>
                <a:latin typeface="Arial"/>
                <a:ea typeface="Arial"/>
              </a:rPr>
              <a:t> </a:t>
            </a:r>
            <a:r>
              <a:rPr b="0" lang="en-US" sz="1600" spc="-7" strike="noStrike">
                <a:solidFill>
                  <a:srgbClr val="124f5c"/>
                </a:solidFill>
                <a:latin typeface="Arial"/>
                <a:ea typeface="Arial"/>
              </a:rPr>
              <a:t>User</a:t>
            </a:r>
            <a:r>
              <a:rPr b="0" lang="en-US" sz="1600" spc="4" strike="noStrike">
                <a:solidFill>
                  <a:srgbClr val="124f5c"/>
                </a:solidFill>
                <a:latin typeface="Arial"/>
                <a:ea typeface="Arial"/>
              </a:rPr>
              <a:t> </a:t>
            </a:r>
            <a:r>
              <a:rPr b="0" lang="en-US" sz="1600" spc="-7" strike="noStrike">
                <a:solidFill>
                  <a:srgbClr val="124f5c"/>
                </a:solidFill>
                <a:latin typeface="Arial"/>
                <a:ea typeface="Arial"/>
              </a:rPr>
              <a:t>review</a:t>
            </a:r>
            <a:endParaRPr b="0" lang="en-US" sz="1600" spc="-1" strike="noStrike">
              <a:latin typeface="Arial"/>
            </a:endParaRPr>
          </a:p>
          <a:p>
            <a:pPr marL="432360" indent="-226800">
              <a:lnSpc>
                <a:spcPct val="100000"/>
              </a:lnSpc>
              <a:spcBef>
                <a:spcPts val="961"/>
              </a:spcBef>
              <a:buClr>
                <a:srgbClr val="000000"/>
              </a:buClr>
              <a:buFont typeface="Arial"/>
              <a:buAutoNum type="arabicPeriod"/>
            </a:pPr>
            <a:r>
              <a:rPr b="1" lang="en-US" sz="1600" spc="-7" strike="noStrike">
                <a:solidFill>
                  <a:srgbClr val="124f5c"/>
                </a:solidFill>
                <a:latin typeface="Arial"/>
                <a:ea typeface="Arial"/>
              </a:rPr>
              <a:t>Sentiment-</a:t>
            </a:r>
            <a:r>
              <a:rPr b="1" lang="en-US" sz="1600" spc="38" strike="noStrike">
                <a:solidFill>
                  <a:srgbClr val="124f5c"/>
                </a:solidFill>
                <a:latin typeface="Arial"/>
                <a:ea typeface="Arial"/>
              </a:rPr>
              <a:t> </a:t>
            </a:r>
            <a:r>
              <a:rPr b="0" lang="en-US" sz="1600" spc="-7" strike="noStrike">
                <a:solidFill>
                  <a:srgbClr val="124f5c"/>
                </a:solidFill>
                <a:latin typeface="Arial"/>
                <a:ea typeface="Arial"/>
              </a:rPr>
              <a:t>Positive/Negative/Neutral</a:t>
            </a:r>
            <a:endParaRPr b="0" lang="en-US" sz="1600" spc="-1" strike="noStrike">
              <a:latin typeface="Arial"/>
            </a:endParaRPr>
          </a:p>
          <a:p>
            <a:pPr marL="432360" indent="-226800">
              <a:lnSpc>
                <a:spcPct val="100000"/>
              </a:lnSpc>
              <a:spcBef>
                <a:spcPts val="961"/>
              </a:spcBef>
              <a:buClr>
                <a:srgbClr val="000000"/>
              </a:buClr>
              <a:buFont typeface="Arial"/>
              <a:buAutoNum type="arabicPeriod"/>
            </a:pPr>
            <a:r>
              <a:rPr b="1" lang="en-US" sz="1600" spc="-7" strike="noStrike">
                <a:solidFill>
                  <a:srgbClr val="124f5c"/>
                </a:solidFill>
                <a:latin typeface="Arial"/>
                <a:ea typeface="Arial"/>
              </a:rPr>
              <a:t>Sentiment</a:t>
            </a:r>
            <a:r>
              <a:rPr b="1" lang="en-US" sz="1600" spc="29" strike="noStrike">
                <a:solidFill>
                  <a:srgbClr val="124f5c"/>
                </a:solidFill>
                <a:latin typeface="Arial"/>
                <a:ea typeface="Arial"/>
              </a:rPr>
              <a:t> </a:t>
            </a:r>
            <a:r>
              <a:rPr b="1" lang="en-US" sz="1600" spc="-7" strike="noStrike">
                <a:solidFill>
                  <a:srgbClr val="124f5c"/>
                </a:solidFill>
                <a:latin typeface="Arial"/>
                <a:ea typeface="Arial"/>
              </a:rPr>
              <a:t>Polarity-</a:t>
            </a:r>
            <a:r>
              <a:rPr b="1" lang="en-US" sz="1600" spc="52" strike="noStrike">
                <a:solidFill>
                  <a:srgbClr val="124f5c"/>
                </a:solidFill>
                <a:latin typeface="Arial"/>
                <a:ea typeface="Arial"/>
              </a:rPr>
              <a:t> </a:t>
            </a:r>
            <a:r>
              <a:rPr b="0" lang="en-US" sz="1600" spc="-7" strike="noStrike">
                <a:solidFill>
                  <a:srgbClr val="124f5c"/>
                </a:solidFill>
                <a:latin typeface="Arial"/>
                <a:ea typeface="Arial"/>
              </a:rPr>
              <a:t>Sentiment</a:t>
            </a:r>
            <a:r>
              <a:rPr b="0" lang="en-US" sz="1600" spc="4" strike="noStrike">
                <a:solidFill>
                  <a:srgbClr val="124f5c"/>
                </a:solidFill>
                <a:latin typeface="Arial"/>
                <a:ea typeface="Arial"/>
              </a:rPr>
              <a:t> </a:t>
            </a:r>
            <a:r>
              <a:rPr b="0" lang="en-US" sz="1600" spc="-7" strike="noStrike">
                <a:solidFill>
                  <a:srgbClr val="124f5c"/>
                </a:solidFill>
                <a:latin typeface="Arial"/>
                <a:ea typeface="Arial"/>
              </a:rPr>
              <a:t>polarity score</a:t>
            </a:r>
            <a:endParaRPr b="0" lang="en-US" sz="1600" spc="-1" strike="noStrike">
              <a:latin typeface="Arial"/>
            </a:endParaRPr>
          </a:p>
          <a:p>
            <a:pPr marL="432360" indent="-226800">
              <a:lnSpc>
                <a:spcPct val="100000"/>
              </a:lnSpc>
              <a:spcBef>
                <a:spcPts val="964"/>
              </a:spcBef>
              <a:buClr>
                <a:srgbClr val="000000"/>
              </a:buClr>
              <a:buFont typeface="Arial"/>
              <a:buAutoNum type="arabicPeriod"/>
            </a:pPr>
            <a:r>
              <a:rPr b="1" lang="en-US" sz="1600" spc="-7" strike="noStrike">
                <a:solidFill>
                  <a:srgbClr val="124f5c"/>
                </a:solidFill>
                <a:latin typeface="Arial"/>
                <a:ea typeface="Arial"/>
              </a:rPr>
              <a:t>Sentiment</a:t>
            </a:r>
            <a:r>
              <a:rPr b="1" lang="en-US" sz="1600" spc="29" strike="noStrike">
                <a:solidFill>
                  <a:srgbClr val="124f5c"/>
                </a:solidFill>
                <a:latin typeface="Arial"/>
                <a:ea typeface="Arial"/>
              </a:rPr>
              <a:t> </a:t>
            </a:r>
            <a:r>
              <a:rPr b="1" lang="en-US" sz="1600" spc="-7" strike="noStrike">
                <a:solidFill>
                  <a:srgbClr val="124f5c"/>
                </a:solidFill>
                <a:latin typeface="Arial"/>
                <a:ea typeface="Arial"/>
              </a:rPr>
              <a:t>Subjectivity-</a:t>
            </a:r>
            <a:r>
              <a:rPr b="1" lang="en-US" sz="1600" spc="69" strike="noStrike">
                <a:solidFill>
                  <a:srgbClr val="124f5c"/>
                </a:solidFill>
                <a:latin typeface="Arial"/>
                <a:ea typeface="Arial"/>
              </a:rPr>
              <a:t> </a:t>
            </a:r>
            <a:r>
              <a:rPr b="0" lang="en-US" sz="1600" spc="-7" strike="noStrike">
                <a:solidFill>
                  <a:srgbClr val="124f5c"/>
                </a:solidFill>
                <a:latin typeface="Arial"/>
                <a:ea typeface="Arial"/>
              </a:rPr>
              <a:t>Sentiment</a:t>
            </a:r>
            <a:r>
              <a:rPr b="0" lang="en-US" sz="1600" spc="-1" strike="noStrike">
                <a:solidFill>
                  <a:srgbClr val="124f5c"/>
                </a:solidFill>
                <a:latin typeface="Arial"/>
                <a:ea typeface="Arial"/>
              </a:rPr>
              <a:t> </a:t>
            </a:r>
            <a:r>
              <a:rPr b="0" lang="en-US" sz="1600" spc="-7" strike="noStrike">
                <a:solidFill>
                  <a:srgbClr val="124f5c"/>
                </a:solidFill>
                <a:latin typeface="Arial"/>
                <a:ea typeface="Arial"/>
              </a:rPr>
              <a:t>subjectivity</a:t>
            </a:r>
            <a:r>
              <a:rPr b="0" lang="en-US" sz="1600" spc="-12" strike="noStrike">
                <a:solidFill>
                  <a:srgbClr val="124f5c"/>
                </a:solidFill>
                <a:latin typeface="Arial"/>
                <a:ea typeface="Arial"/>
              </a:rPr>
              <a:t> </a:t>
            </a:r>
            <a:r>
              <a:rPr b="0" lang="en-US" sz="1600" spc="-7" strike="noStrike">
                <a:solidFill>
                  <a:srgbClr val="124f5c"/>
                </a:solidFill>
                <a:latin typeface="Arial"/>
                <a:ea typeface="Arial"/>
              </a:rPr>
              <a:t>score</a:t>
            </a:r>
            <a:endParaRPr b="0" lang="en-US" sz="1600" spc="-1" strike="noStrike">
              <a:latin typeface="Arial"/>
            </a:endParaRPr>
          </a:p>
        </p:txBody>
      </p:sp>
      <p:pic>
        <p:nvPicPr>
          <p:cNvPr id="250" name="Picture 2" descr=""/>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p:blipFill>
        <p:spPr>
          <a:xfrm>
            <a:off x="4673160" y="3006720"/>
            <a:ext cx="4470480" cy="2136240"/>
          </a:xfrm>
          <a:prstGeom prst="rect">
            <a:avLst/>
          </a:prstGeom>
          <a:ln>
            <a:noFill/>
          </a:ln>
          <a:effectLst>
            <a:outerShdw blurRad="40000" dir="5400000" dist="23040" rotWithShape="0">
              <a:srgbClr val="000000">
                <a:alpha val="35000"/>
              </a:srgbClr>
            </a:outerShdw>
          </a:effectLst>
        </p:spPr>
      </p:pic>
      <p:sp>
        <p:nvSpPr>
          <p:cNvPr id="251" name="CustomShape 3"/>
          <p:cNvSpPr/>
          <p:nvPr/>
        </p:nvSpPr>
        <p:spPr>
          <a:xfrm>
            <a:off x="198360" y="182880"/>
            <a:ext cx="513000" cy="505800"/>
          </a:xfrm>
          <a:prstGeom prst="rect">
            <a:avLst/>
          </a:prstGeom>
          <a:blipFill rotWithShape="0">
            <a:blip r:embed="rId3"/>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Shape 1"/>
          <p:cNvSpPr txBox="1"/>
          <p:nvPr/>
        </p:nvSpPr>
        <p:spPr>
          <a:xfrm>
            <a:off x="1438200" y="437040"/>
            <a:ext cx="4010400" cy="871560"/>
          </a:xfrm>
          <a:prstGeom prst="rect">
            <a:avLst/>
          </a:prstGeom>
          <a:noFill/>
          <a:ln>
            <a:noFill/>
          </a:ln>
        </p:spPr>
        <p:txBody>
          <a:bodyPr lIns="0" rIns="0" tIns="12600" bIns="0">
            <a:spAutoFit/>
          </a:bodyPr>
          <a:p>
            <a:pPr marL="12600">
              <a:lnSpc>
                <a:spcPct val="100000"/>
              </a:lnSpc>
              <a:spcBef>
                <a:spcPts val="99"/>
              </a:spcBef>
            </a:pPr>
            <a:r>
              <a:rPr b="1" lang="en-US" sz="2400" spc="-1" strike="noStrike">
                <a:solidFill>
                  <a:srgbClr val="cc0000"/>
                </a:solidFill>
                <a:latin typeface="Old Standard TT"/>
                <a:ea typeface="Arial"/>
              </a:rPr>
              <a:t>OVERVIEW OF</a:t>
            </a:r>
            <a:r>
              <a:rPr b="1" lang="en-US" sz="2400" spc="-97" strike="noStrike">
                <a:solidFill>
                  <a:srgbClr val="cc0000"/>
                </a:solidFill>
                <a:latin typeface="Old Standard TT"/>
                <a:ea typeface="Arial"/>
              </a:rPr>
              <a:t> </a:t>
            </a:r>
            <a:r>
              <a:rPr b="1" lang="en-US" sz="2400" spc="-1" strike="noStrike">
                <a:solidFill>
                  <a:srgbClr val="cc0000"/>
                </a:solidFill>
                <a:latin typeface="Old Standard TT"/>
                <a:ea typeface="Arial"/>
              </a:rPr>
              <a:t>ANALYSIS</a:t>
            </a:r>
            <a:endParaRPr b="0" lang="en-US" sz="2400" spc="-1" strike="noStrike">
              <a:solidFill>
                <a:srgbClr val="000000"/>
              </a:solidFill>
              <a:latin typeface="Arial"/>
            </a:endParaRPr>
          </a:p>
        </p:txBody>
      </p:sp>
      <p:grpSp>
        <p:nvGrpSpPr>
          <p:cNvPr id="253" name="Group 2"/>
          <p:cNvGrpSpPr/>
          <p:nvPr/>
        </p:nvGrpSpPr>
        <p:grpSpPr>
          <a:xfrm>
            <a:off x="478440" y="263520"/>
            <a:ext cx="808920" cy="808920"/>
            <a:chOff x="478440" y="263520"/>
            <a:chExt cx="808920" cy="808920"/>
          </a:xfrm>
        </p:grpSpPr>
        <p:sp>
          <p:nvSpPr>
            <p:cNvPr id="254" name="CustomShape 3"/>
            <p:cNvSpPr/>
            <p:nvPr/>
          </p:nvSpPr>
          <p:spPr>
            <a:xfrm>
              <a:off x="478440" y="263520"/>
              <a:ext cx="808920" cy="808920"/>
            </a:xfrm>
            <a:prstGeom prst="rect">
              <a:avLst/>
            </a:prstGeom>
            <a:blipFill rotWithShape="0">
              <a:blip r:embed="rId1"/>
              <a:stretch>
                <a:fillRect/>
              </a:stretch>
            </a:blipFill>
            <a:ln>
              <a:noFill/>
            </a:ln>
          </p:spPr>
          <p:style>
            <a:lnRef idx="0"/>
            <a:fillRef idx="0"/>
            <a:effectRef idx="0"/>
            <a:fontRef idx="minor"/>
          </p:style>
        </p:sp>
        <p:sp>
          <p:nvSpPr>
            <p:cNvPr id="255" name="CustomShape 4"/>
            <p:cNvSpPr/>
            <p:nvPr/>
          </p:nvSpPr>
          <p:spPr>
            <a:xfrm>
              <a:off x="537840" y="303120"/>
              <a:ext cx="694440" cy="696240"/>
            </a:xfrm>
            <a:prstGeom prst="rect">
              <a:avLst/>
            </a:prstGeom>
            <a:blipFill rotWithShape="0">
              <a:blip r:embed="rId2"/>
              <a:stretch>
                <a:fillRect/>
              </a:stretch>
            </a:blipFill>
            <a:ln>
              <a:noFill/>
            </a:ln>
          </p:spPr>
          <p:style>
            <a:lnRef idx="0"/>
            <a:fillRef idx="0"/>
            <a:effectRef idx="0"/>
            <a:fontRef idx="minor"/>
          </p:style>
        </p:sp>
      </p:grpSp>
      <p:sp>
        <p:nvSpPr>
          <p:cNvPr id="256" name="CustomShape 5"/>
          <p:cNvSpPr/>
          <p:nvPr/>
        </p:nvSpPr>
        <p:spPr>
          <a:xfrm>
            <a:off x="5632560" y="1190160"/>
            <a:ext cx="3305520" cy="668880"/>
          </a:xfrm>
          <a:custGeom>
            <a:avLst/>
            <a:gdLst/>
            <a:ah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a:ln>
            <a:noFill/>
          </a:ln>
        </p:spPr>
        <p:style>
          <a:lnRef idx="0"/>
          <a:fillRef idx="0"/>
          <a:effectRef idx="0"/>
          <a:fontRef idx="minor"/>
        </p:style>
      </p:sp>
      <p:sp>
        <p:nvSpPr>
          <p:cNvPr id="257" name="CustomShape 6"/>
          <p:cNvSpPr/>
          <p:nvPr/>
        </p:nvSpPr>
        <p:spPr>
          <a:xfrm>
            <a:off x="6276960" y="1368360"/>
            <a:ext cx="2016360" cy="28728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US" sz="1800" spc="-7" strike="noStrike">
                <a:solidFill>
                  <a:srgbClr val="ffffff"/>
                </a:solidFill>
                <a:latin typeface="Arial"/>
                <a:ea typeface="Arial"/>
              </a:rPr>
              <a:t>Predictive</a:t>
            </a:r>
            <a:r>
              <a:rPr b="0" lang="en-US" sz="1800" spc="-26" strike="noStrike">
                <a:solidFill>
                  <a:srgbClr val="ffffff"/>
                </a:solidFill>
                <a:latin typeface="Arial"/>
                <a:ea typeface="Arial"/>
              </a:rPr>
              <a:t> </a:t>
            </a:r>
            <a:r>
              <a:rPr b="0" lang="en-US" sz="1800" spc="-12" strike="noStrike">
                <a:solidFill>
                  <a:srgbClr val="ffffff"/>
                </a:solidFill>
                <a:latin typeface="Arial"/>
                <a:ea typeface="Arial"/>
              </a:rPr>
              <a:t>Modeling</a:t>
            </a:r>
            <a:endParaRPr b="0" lang="en-US" sz="1800" spc="-1" strike="noStrike">
              <a:latin typeface="Arial"/>
            </a:endParaRPr>
          </a:p>
        </p:txBody>
      </p:sp>
      <p:sp>
        <p:nvSpPr>
          <p:cNvPr id="258" name="CustomShape 7"/>
          <p:cNvSpPr/>
          <p:nvPr/>
        </p:nvSpPr>
        <p:spPr>
          <a:xfrm>
            <a:off x="6308640" y="2720160"/>
            <a:ext cx="1904760" cy="1575360"/>
          </a:xfrm>
          <a:prstGeom prst="rect">
            <a:avLst/>
          </a:prstGeom>
          <a:noFill/>
          <a:ln>
            <a:noFill/>
          </a:ln>
        </p:spPr>
        <p:style>
          <a:lnRef idx="0"/>
          <a:fillRef idx="0"/>
          <a:effectRef idx="0"/>
          <a:fontRef idx="minor"/>
        </p:style>
        <p:txBody>
          <a:bodyPr lIns="0" rIns="0" tIns="12600" bIns="0">
            <a:spAutoFit/>
          </a:bodyPr>
          <a:p>
            <a:pPr marL="12600">
              <a:lnSpc>
                <a:spcPct val="114000"/>
              </a:lnSpc>
              <a:spcBef>
                <a:spcPts val="99"/>
              </a:spcBef>
            </a:pPr>
            <a:r>
              <a:rPr b="0" lang="en-US" sz="1800" spc="-7" strike="noStrike">
                <a:solidFill>
                  <a:srgbClr val="000000"/>
                </a:solidFill>
                <a:latin typeface="Arial"/>
                <a:ea typeface="Arial"/>
              </a:rPr>
              <a:t>Formulate a  statistical model</a:t>
            </a:r>
            <a:r>
              <a:rPr b="0" lang="en-US" sz="1800" spc="-35" strike="noStrike">
                <a:solidFill>
                  <a:srgbClr val="000000"/>
                </a:solidFill>
                <a:latin typeface="Arial"/>
                <a:ea typeface="Arial"/>
              </a:rPr>
              <a:t> </a:t>
            </a:r>
            <a:r>
              <a:rPr b="0" lang="en-US" sz="1800" spc="-1" strike="noStrike">
                <a:solidFill>
                  <a:srgbClr val="000000"/>
                </a:solidFill>
                <a:latin typeface="Arial"/>
                <a:ea typeface="Arial"/>
              </a:rPr>
              <a:t>to  </a:t>
            </a:r>
            <a:r>
              <a:rPr b="0" lang="en-US" sz="1800" spc="-7" strike="noStrike">
                <a:solidFill>
                  <a:srgbClr val="000000"/>
                </a:solidFill>
                <a:latin typeface="Arial"/>
                <a:ea typeface="Arial"/>
              </a:rPr>
              <a:t>forecast an  outcome using  relevant</a:t>
            </a:r>
            <a:r>
              <a:rPr b="0" lang="en-US" sz="1800" spc="-41" strike="noStrike">
                <a:solidFill>
                  <a:srgbClr val="000000"/>
                </a:solidFill>
                <a:latin typeface="Arial"/>
                <a:ea typeface="Arial"/>
              </a:rPr>
              <a:t> </a:t>
            </a:r>
            <a:r>
              <a:rPr b="0" lang="en-US" sz="1800" spc="-7" strike="noStrike">
                <a:solidFill>
                  <a:srgbClr val="000000"/>
                </a:solidFill>
                <a:latin typeface="Arial"/>
                <a:ea typeface="Arial"/>
              </a:rPr>
              <a:t>predictors</a:t>
            </a:r>
            <a:endParaRPr b="0" lang="en-US" sz="1800" spc="-1" strike="noStrike">
              <a:latin typeface="Arial"/>
            </a:endParaRPr>
          </a:p>
        </p:txBody>
      </p:sp>
      <p:sp>
        <p:nvSpPr>
          <p:cNvPr id="259" name="CustomShape 8"/>
          <p:cNvSpPr/>
          <p:nvPr/>
        </p:nvSpPr>
        <p:spPr>
          <a:xfrm>
            <a:off x="0" y="1190160"/>
            <a:ext cx="3546000" cy="668880"/>
          </a:xfrm>
          <a:custGeom>
            <a:avLst/>
            <a:gdLst/>
            <a:ah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a:ln>
            <a:noFill/>
          </a:ln>
        </p:spPr>
        <p:style>
          <a:lnRef idx="0"/>
          <a:fillRef idx="0"/>
          <a:effectRef idx="0"/>
          <a:fontRef idx="minor"/>
        </p:style>
      </p:sp>
      <p:sp>
        <p:nvSpPr>
          <p:cNvPr id="260" name="CustomShape 9"/>
          <p:cNvSpPr/>
          <p:nvPr/>
        </p:nvSpPr>
        <p:spPr>
          <a:xfrm>
            <a:off x="955800" y="1369080"/>
            <a:ext cx="1469520" cy="28728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US" sz="1800" spc="-7" strike="noStrike">
                <a:solidFill>
                  <a:srgbClr val="ffffff"/>
                </a:solidFill>
                <a:latin typeface="Arial"/>
                <a:ea typeface="Arial"/>
              </a:rPr>
              <a:t>Data</a:t>
            </a:r>
            <a:r>
              <a:rPr b="0" lang="en-US" sz="1800" spc="-72" strike="noStrike">
                <a:solidFill>
                  <a:srgbClr val="ffffff"/>
                </a:solidFill>
                <a:latin typeface="Arial"/>
                <a:ea typeface="Arial"/>
              </a:rPr>
              <a:t> </a:t>
            </a:r>
            <a:r>
              <a:rPr b="0" lang="en-US" sz="1800" spc="-7" strike="noStrike">
                <a:solidFill>
                  <a:srgbClr val="ffffff"/>
                </a:solidFill>
                <a:latin typeface="Arial"/>
                <a:ea typeface="Arial"/>
              </a:rPr>
              <a:t>Cleaning</a:t>
            </a:r>
            <a:endParaRPr b="0" lang="en-US" sz="1800" spc="-1" strike="noStrike">
              <a:latin typeface="Arial"/>
            </a:endParaRPr>
          </a:p>
        </p:txBody>
      </p:sp>
      <p:sp>
        <p:nvSpPr>
          <p:cNvPr id="261" name="CustomShape 10"/>
          <p:cNvSpPr/>
          <p:nvPr/>
        </p:nvSpPr>
        <p:spPr>
          <a:xfrm>
            <a:off x="734040" y="2685600"/>
            <a:ext cx="2065320" cy="1263600"/>
          </a:xfrm>
          <a:prstGeom prst="rect">
            <a:avLst/>
          </a:prstGeom>
          <a:noFill/>
          <a:ln>
            <a:noFill/>
          </a:ln>
        </p:spPr>
        <p:style>
          <a:lnRef idx="0"/>
          <a:fillRef idx="0"/>
          <a:effectRef idx="0"/>
          <a:fontRef idx="minor"/>
        </p:style>
        <p:txBody>
          <a:bodyPr lIns="0" rIns="0" tIns="13320" bIns="0">
            <a:spAutoFit/>
          </a:bodyPr>
          <a:p>
            <a:pPr marL="12600">
              <a:lnSpc>
                <a:spcPct val="114000"/>
              </a:lnSpc>
              <a:spcBef>
                <a:spcPts val="105"/>
              </a:spcBef>
            </a:pPr>
            <a:r>
              <a:rPr b="0" lang="en-US" sz="1800" spc="-7" strike="noStrike">
                <a:solidFill>
                  <a:srgbClr val="000000"/>
                </a:solidFill>
                <a:latin typeface="Arial"/>
                <a:ea typeface="Arial"/>
              </a:rPr>
              <a:t>Understand </a:t>
            </a:r>
            <a:r>
              <a:rPr b="0" lang="en-US" sz="1800" spc="-1" strike="noStrike">
                <a:solidFill>
                  <a:srgbClr val="000000"/>
                </a:solidFill>
                <a:latin typeface="Arial"/>
                <a:ea typeface="Arial"/>
              </a:rPr>
              <a:t>the  structure of the  </a:t>
            </a:r>
            <a:r>
              <a:rPr b="0" lang="en-US" sz="1800" spc="-7" strike="noStrike">
                <a:solidFill>
                  <a:srgbClr val="000000"/>
                </a:solidFill>
                <a:latin typeface="Arial"/>
                <a:ea typeface="Arial"/>
              </a:rPr>
              <a:t>dataset and clean  data before</a:t>
            </a:r>
            <a:r>
              <a:rPr b="0" lang="en-US" sz="1800" spc="-52" strike="noStrike">
                <a:solidFill>
                  <a:srgbClr val="000000"/>
                </a:solidFill>
                <a:latin typeface="Arial"/>
                <a:ea typeface="Arial"/>
              </a:rPr>
              <a:t> </a:t>
            </a:r>
            <a:r>
              <a:rPr b="0" lang="en-US" sz="1800" spc="-12" strike="noStrike">
                <a:solidFill>
                  <a:srgbClr val="000000"/>
                </a:solidFill>
                <a:latin typeface="Arial"/>
                <a:ea typeface="Arial"/>
              </a:rPr>
              <a:t>analysis</a:t>
            </a:r>
            <a:endParaRPr b="0" lang="en-US" sz="1800" spc="-1" strike="noStrike">
              <a:latin typeface="Arial"/>
            </a:endParaRPr>
          </a:p>
        </p:txBody>
      </p:sp>
      <p:sp>
        <p:nvSpPr>
          <p:cNvPr id="262" name="CustomShape 11"/>
          <p:cNvSpPr/>
          <p:nvPr/>
        </p:nvSpPr>
        <p:spPr>
          <a:xfrm>
            <a:off x="2944440" y="1190160"/>
            <a:ext cx="3305520" cy="668880"/>
          </a:xfrm>
          <a:custGeom>
            <a:avLst/>
            <a:gdLst/>
            <a:ah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a:ln>
            <a:noFill/>
          </a:ln>
        </p:spPr>
        <p:style>
          <a:lnRef idx="0"/>
          <a:fillRef idx="0"/>
          <a:effectRef idx="0"/>
          <a:fontRef idx="minor"/>
        </p:style>
      </p:sp>
      <p:sp>
        <p:nvSpPr>
          <p:cNvPr id="263" name="CustomShape 12"/>
          <p:cNvSpPr/>
          <p:nvPr/>
        </p:nvSpPr>
        <p:spPr>
          <a:xfrm>
            <a:off x="3742560" y="1368360"/>
            <a:ext cx="1710360" cy="28728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US" sz="1800" spc="-7" strike="noStrike">
                <a:solidFill>
                  <a:srgbClr val="ffffff"/>
                </a:solidFill>
                <a:latin typeface="Arial"/>
                <a:ea typeface="Arial"/>
              </a:rPr>
              <a:t>Data</a:t>
            </a:r>
            <a:r>
              <a:rPr b="0" lang="en-US" sz="1800" spc="-75" strike="noStrike">
                <a:solidFill>
                  <a:srgbClr val="ffffff"/>
                </a:solidFill>
                <a:latin typeface="Arial"/>
                <a:ea typeface="Arial"/>
              </a:rPr>
              <a:t> </a:t>
            </a:r>
            <a:r>
              <a:rPr b="0" lang="en-US" sz="1800" spc="-7" strike="noStrike">
                <a:solidFill>
                  <a:srgbClr val="ffffff"/>
                </a:solidFill>
                <a:latin typeface="Arial"/>
                <a:ea typeface="Arial"/>
              </a:rPr>
              <a:t>Exploration</a:t>
            </a:r>
            <a:endParaRPr b="0" lang="en-US" sz="1800" spc="-1" strike="noStrike">
              <a:latin typeface="Arial"/>
            </a:endParaRPr>
          </a:p>
        </p:txBody>
      </p:sp>
      <p:sp>
        <p:nvSpPr>
          <p:cNvPr id="264" name="CustomShape 13"/>
          <p:cNvSpPr/>
          <p:nvPr/>
        </p:nvSpPr>
        <p:spPr>
          <a:xfrm>
            <a:off x="3626280" y="2659320"/>
            <a:ext cx="1993680" cy="1887480"/>
          </a:xfrm>
          <a:prstGeom prst="rect">
            <a:avLst/>
          </a:prstGeom>
          <a:noFill/>
          <a:ln>
            <a:noFill/>
          </a:ln>
        </p:spPr>
        <p:style>
          <a:lnRef idx="0"/>
          <a:fillRef idx="0"/>
          <a:effectRef idx="0"/>
          <a:fontRef idx="minor"/>
        </p:style>
        <p:txBody>
          <a:bodyPr lIns="0" rIns="0" tIns="12240" bIns="0">
            <a:spAutoFit/>
          </a:bodyPr>
          <a:p>
            <a:pPr marL="12600">
              <a:lnSpc>
                <a:spcPct val="114000"/>
              </a:lnSpc>
              <a:spcBef>
                <a:spcPts val="96"/>
              </a:spcBef>
            </a:pPr>
            <a:r>
              <a:rPr b="0" lang="en-US" sz="1800" spc="-7" strike="noStrike">
                <a:solidFill>
                  <a:srgbClr val="000000"/>
                </a:solidFill>
                <a:latin typeface="Arial"/>
                <a:ea typeface="Arial"/>
              </a:rPr>
              <a:t>Uncover initial  patterns,  characteristics,</a:t>
            </a:r>
            <a:r>
              <a:rPr b="0" lang="en-US" sz="1800" spc="-32" strike="noStrike">
                <a:solidFill>
                  <a:srgbClr val="000000"/>
                </a:solidFill>
                <a:latin typeface="Arial"/>
                <a:ea typeface="Arial"/>
              </a:rPr>
              <a:t> </a:t>
            </a:r>
            <a:r>
              <a:rPr b="0" lang="en-US" sz="1800" spc="-7" strike="noStrike">
                <a:solidFill>
                  <a:srgbClr val="000000"/>
                </a:solidFill>
                <a:latin typeface="Arial"/>
                <a:ea typeface="Arial"/>
              </a:rPr>
              <a:t>and  points </a:t>
            </a:r>
            <a:r>
              <a:rPr b="0" lang="en-US" sz="1800" spc="-1" strike="noStrike">
                <a:solidFill>
                  <a:srgbClr val="000000"/>
                </a:solidFill>
                <a:latin typeface="Arial"/>
                <a:ea typeface="Arial"/>
              </a:rPr>
              <a:t>of </a:t>
            </a:r>
            <a:r>
              <a:rPr b="0" lang="en-US" sz="1800" spc="-7" strike="noStrike">
                <a:solidFill>
                  <a:srgbClr val="000000"/>
                </a:solidFill>
                <a:latin typeface="Arial"/>
                <a:ea typeface="Arial"/>
              </a:rPr>
              <a:t>interest  using visual  exploration</a:t>
            </a:r>
            <a:endParaRPr b="0" lang="en-US" sz="1800" spc="-1" strike="noStrike">
              <a:latin typeface="Arial"/>
            </a:endParaRPr>
          </a:p>
        </p:txBody>
      </p:sp>
      <p:sp>
        <p:nvSpPr>
          <p:cNvPr id="265" name="CustomShape 14"/>
          <p:cNvSpPr/>
          <p:nvPr/>
        </p:nvSpPr>
        <p:spPr>
          <a:xfrm>
            <a:off x="4454640" y="1927800"/>
            <a:ext cx="617040" cy="615240"/>
          </a:xfrm>
          <a:prstGeom prst="rect">
            <a:avLst/>
          </a:prstGeom>
          <a:blipFill rotWithShape="0">
            <a:blip r:embed="rId3"/>
            <a:stretch>
              <a:fillRect/>
            </a:stretch>
          </a:blipFill>
          <a:ln>
            <a:noFill/>
          </a:ln>
        </p:spPr>
        <p:style>
          <a:lnRef idx="0"/>
          <a:fillRef idx="0"/>
          <a:effectRef idx="0"/>
          <a:fontRef idx="minor"/>
        </p:style>
      </p:sp>
      <p:sp>
        <p:nvSpPr>
          <p:cNvPr id="266" name="CustomShape 15"/>
          <p:cNvSpPr/>
          <p:nvPr/>
        </p:nvSpPr>
        <p:spPr>
          <a:xfrm>
            <a:off x="7083720" y="1941480"/>
            <a:ext cx="527040" cy="525600"/>
          </a:xfrm>
          <a:prstGeom prst="rect">
            <a:avLst/>
          </a:prstGeom>
          <a:blipFill rotWithShape="0">
            <a:blip r:embed="rId4"/>
            <a:stretch>
              <a:fillRect/>
            </a:stretch>
          </a:blipFill>
          <a:ln>
            <a:noFill/>
          </a:ln>
        </p:spPr>
        <p:style>
          <a:lnRef idx="0"/>
          <a:fillRef idx="0"/>
          <a:effectRef idx="0"/>
          <a:fontRef idx="minor"/>
        </p:style>
      </p:sp>
      <p:sp>
        <p:nvSpPr>
          <p:cNvPr id="267" name="CustomShape 16"/>
          <p:cNvSpPr/>
          <p:nvPr/>
        </p:nvSpPr>
        <p:spPr>
          <a:xfrm>
            <a:off x="1233000" y="1941480"/>
            <a:ext cx="617040" cy="615240"/>
          </a:xfrm>
          <a:prstGeom prst="rect">
            <a:avLst/>
          </a:prstGeom>
          <a:blipFill rotWithShape="0">
            <a:blip r:embed="rId5"/>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6007</TotalTime>
  <Application>XLSX_Editor/6.2.8.2$Windows_x86 LibreOffice_project/</Application>
  <Words>1948</Words>
  <Paragraphs>170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2022-03-16T09:49:32Z</dcterms:created>
  <dc:creator/>
  <dc:description/>
  <dc:language>en-US</dc:language>
  <cp:lastModifiedBy/>
  <dcterms:modified xsi:type="dcterms:W3CDTF">2024-04-04T21:45:46Z</dcterms:modified>
  <cp:revision>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30</vt:i4>
  </property>
</Properties>
</file>